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8" r:id="rId3"/>
    <p:sldId id="261" r:id="rId4"/>
    <p:sldId id="262" r:id="rId5"/>
    <p:sldId id="268" r:id="rId6"/>
    <p:sldId id="263" r:id="rId7"/>
    <p:sldId id="265" r:id="rId8"/>
    <p:sldId id="264" r:id="rId9"/>
    <p:sldId id="269" r:id="rId10"/>
    <p:sldId id="266" r:id="rId11"/>
    <p:sldId id="267" r:id="rId12"/>
    <p:sldId id="259" r:id="rId13"/>
    <p:sldId id="260" r:id="rId14"/>
    <p:sldId id="272" r:id="rId15"/>
    <p:sldId id="270" r:id="rId16"/>
    <p:sldId id="271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asco Stefania" initials="GS" lastIdx="2" clrIdx="0">
    <p:extLst>
      <p:ext uri="{19B8F6BF-5375-455C-9EA6-DF929625EA0E}">
        <p15:presenceInfo xmlns:p15="http://schemas.microsoft.com/office/powerpoint/2012/main" userId="S-1-5-21-2610594136-1228817551-1577864256-76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3943EC-2621-43F9-8249-CC8A934B4D3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0D19486-06B1-49E2-886B-F91980F4B14E}">
      <dgm:prSet phldrT="[Testo]"/>
      <dgm:spPr/>
      <dgm:t>
        <a:bodyPr/>
        <a:lstStyle/>
        <a:p>
          <a:r>
            <a:rPr lang="it-IT" dirty="0"/>
            <a:t>Schema</a:t>
          </a:r>
        </a:p>
      </dgm:t>
    </dgm:pt>
    <dgm:pt modelId="{83664D8E-5FE5-4628-8CF0-1AB069CED3B3}" type="parTrans" cxnId="{82D6E001-C74F-4142-9273-A94F2A9EC46C}">
      <dgm:prSet/>
      <dgm:spPr/>
      <dgm:t>
        <a:bodyPr/>
        <a:lstStyle/>
        <a:p>
          <a:endParaRPr lang="it-IT"/>
        </a:p>
      </dgm:t>
    </dgm:pt>
    <dgm:pt modelId="{0D78F237-204F-41E8-BC5D-238017F99BCB}" type="sibTrans" cxnId="{82D6E001-C74F-4142-9273-A94F2A9EC46C}">
      <dgm:prSet/>
      <dgm:spPr/>
      <dgm:t>
        <a:bodyPr/>
        <a:lstStyle/>
        <a:p>
          <a:endParaRPr lang="it-IT"/>
        </a:p>
      </dgm:t>
    </dgm:pt>
    <dgm:pt modelId="{B1146B5C-8AE3-4F2C-BF3B-6277C1AE535C}">
      <dgm:prSet phldrT="[Testo]" custT="1"/>
      <dgm:spPr/>
      <dgm:t>
        <a:bodyPr/>
        <a:lstStyle/>
        <a:p>
          <a:r>
            <a:rPr lang="it-IT" sz="1400" b="1" dirty="0"/>
            <a:t>COGNITIVA</a:t>
          </a:r>
        </a:p>
        <a:p>
          <a:r>
            <a:rPr lang="it-IT" sz="1400" b="1" dirty="0"/>
            <a:t>Che conoscenza si ha dell’ambiente</a:t>
          </a:r>
        </a:p>
        <a:p>
          <a:endParaRPr lang="it-IT" sz="1400" b="1" dirty="0"/>
        </a:p>
      </dgm:t>
    </dgm:pt>
    <dgm:pt modelId="{E65D6E9B-E31B-42ED-8FE7-A9D2A4FABF2C}" type="parTrans" cxnId="{71520932-1946-40EA-88F5-BD691F3124E5}">
      <dgm:prSet/>
      <dgm:spPr/>
      <dgm:t>
        <a:bodyPr/>
        <a:lstStyle/>
        <a:p>
          <a:endParaRPr lang="it-IT"/>
        </a:p>
      </dgm:t>
    </dgm:pt>
    <dgm:pt modelId="{10101BFD-D9B3-41DE-9E0B-3FF15EDDB42E}" type="sibTrans" cxnId="{71520932-1946-40EA-88F5-BD691F3124E5}">
      <dgm:prSet/>
      <dgm:spPr/>
      <dgm:t>
        <a:bodyPr/>
        <a:lstStyle/>
        <a:p>
          <a:endParaRPr lang="it-IT"/>
        </a:p>
      </dgm:t>
    </dgm:pt>
    <dgm:pt modelId="{65B74A5E-E134-4E2C-9468-516DFD8D5DAF}">
      <dgm:prSet phldrT="[Testo]" custT="1"/>
      <dgm:spPr/>
      <dgm:t>
        <a:bodyPr/>
        <a:lstStyle/>
        <a:p>
          <a:endParaRPr lang="it-IT" sz="1200" b="0" baseline="0" dirty="0"/>
        </a:p>
        <a:p>
          <a:r>
            <a:rPr lang="it-IT" sz="1200" b="1" baseline="0" dirty="0"/>
            <a:t>EMOZIONALE</a:t>
          </a:r>
        </a:p>
        <a:p>
          <a:r>
            <a:rPr lang="it-IT" sz="1200" b="1" baseline="0" dirty="0"/>
            <a:t>Che rapporto affettivo si ha con l’ambiente</a:t>
          </a:r>
        </a:p>
      </dgm:t>
    </dgm:pt>
    <dgm:pt modelId="{2BB4695B-B7C0-416E-B1B2-F6E61188EBE9}" type="parTrans" cxnId="{7B0E2113-F147-4859-BC67-6A8536E590CB}">
      <dgm:prSet/>
      <dgm:spPr/>
      <dgm:t>
        <a:bodyPr/>
        <a:lstStyle/>
        <a:p>
          <a:endParaRPr lang="it-IT"/>
        </a:p>
      </dgm:t>
    </dgm:pt>
    <dgm:pt modelId="{7212FA97-B8EB-4721-BE39-BD3FB410AAF5}" type="sibTrans" cxnId="{7B0E2113-F147-4859-BC67-6A8536E590CB}">
      <dgm:prSet/>
      <dgm:spPr/>
      <dgm:t>
        <a:bodyPr/>
        <a:lstStyle/>
        <a:p>
          <a:endParaRPr lang="it-IT"/>
        </a:p>
      </dgm:t>
    </dgm:pt>
    <dgm:pt modelId="{C7A9582F-CB66-47EC-84F6-4ADA3810597B}">
      <dgm:prSet phldrT="[Testo]" custT="1"/>
      <dgm:spPr/>
      <dgm:t>
        <a:bodyPr/>
        <a:lstStyle/>
        <a:p>
          <a:r>
            <a:rPr lang="it-IT" sz="1200" b="1" dirty="0"/>
            <a:t>COMPORTAMENTALE</a:t>
          </a:r>
        </a:p>
        <a:p>
          <a:r>
            <a:rPr lang="it-IT" sz="1200" b="1" dirty="0"/>
            <a:t>Che comportamento si può mettere in atto in quell’ambiente</a:t>
          </a:r>
        </a:p>
      </dgm:t>
    </dgm:pt>
    <dgm:pt modelId="{2D55E5F1-72F3-4C13-BCB3-2E34A45720F6}" type="parTrans" cxnId="{94ED9EBD-4185-4164-8DEA-4A3CF30F3A1D}">
      <dgm:prSet/>
      <dgm:spPr/>
      <dgm:t>
        <a:bodyPr/>
        <a:lstStyle/>
        <a:p>
          <a:endParaRPr lang="it-IT"/>
        </a:p>
      </dgm:t>
    </dgm:pt>
    <dgm:pt modelId="{121B4303-6A6B-48C0-867A-A9BD4217CB7E}" type="sibTrans" cxnId="{94ED9EBD-4185-4164-8DEA-4A3CF30F3A1D}">
      <dgm:prSet/>
      <dgm:spPr/>
      <dgm:t>
        <a:bodyPr/>
        <a:lstStyle/>
        <a:p>
          <a:endParaRPr lang="it-IT"/>
        </a:p>
      </dgm:t>
    </dgm:pt>
    <dgm:pt modelId="{1FD61390-1BA5-4D6E-A05F-D718D88FD412}">
      <dgm:prSet phldrT="[Testo]"/>
      <dgm:spPr/>
      <dgm:t>
        <a:bodyPr/>
        <a:lstStyle/>
        <a:p>
          <a:r>
            <a:rPr lang="it-IT" b="1" dirty="0"/>
            <a:t>VALUTATIVA</a:t>
          </a:r>
        </a:p>
        <a:p>
          <a:r>
            <a:rPr lang="it-IT" b="1" dirty="0"/>
            <a:t>Che valutazione si può fare in base alle altre 3 componenti</a:t>
          </a:r>
        </a:p>
      </dgm:t>
    </dgm:pt>
    <dgm:pt modelId="{7C6B47D0-94A9-4BB2-9AE1-A827320E8043}" type="parTrans" cxnId="{2806AEDD-ECC7-449F-8118-68ECA6FFF19B}">
      <dgm:prSet/>
      <dgm:spPr/>
      <dgm:t>
        <a:bodyPr/>
        <a:lstStyle/>
        <a:p>
          <a:endParaRPr lang="it-IT"/>
        </a:p>
      </dgm:t>
    </dgm:pt>
    <dgm:pt modelId="{2914CC0A-D125-4B3C-8E7E-DC49DA0595A1}" type="sibTrans" cxnId="{2806AEDD-ECC7-449F-8118-68ECA6FFF19B}">
      <dgm:prSet/>
      <dgm:spPr/>
      <dgm:t>
        <a:bodyPr/>
        <a:lstStyle/>
        <a:p>
          <a:endParaRPr lang="it-IT"/>
        </a:p>
      </dgm:t>
    </dgm:pt>
    <dgm:pt modelId="{28405660-FC1C-4503-A84B-F279D6875BF0}" type="pres">
      <dgm:prSet presAssocID="{033943EC-2621-43F9-8249-CC8A934B4D3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365F2DE-3F44-4B73-BB43-D561029D6051}" type="pres">
      <dgm:prSet presAssocID="{40D19486-06B1-49E2-886B-F91980F4B14E}" presName="centerShape" presStyleLbl="node0" presStyleIdx="0" presStyleCnt="1"/>
      <dgm:spPr/>
      <dgm:t>
        <a:bodyPr/>
        <a:lstStyle/>
        <a:p>
          <a:endParaRPr lang="it-IT"/>
        </a:p>
      </dgm:t>
    </dgm:pt>
    <dgm:pt modelId="{2ED107D9-A476-4107-8F82-37BA07F1BE97}" type="pres">
      <dgm:prSet presAssocID="{B1146B5C-8AE3-4F2C-BF3B-6277C1AE535C}" presName="node" presStyleLbl="node1" presStyleIdx="0" presStyleCnt="4" custScaleX="127898" custRadScaleRad="9918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234EC48-914C-480F-B533-BF91590B68DF}" type="pres">
      <dgm:prSet presAssocID="{B1146B5C-8AE3-4F2C-BF3B-6277C1AE535C}" presName="dummy" presStyleCnt="0"/>
      <dgm:spPr/>
    </dgm:pt>
    <dgm:pt modelId="{41DFBEE7-D5D8-4766-8DCF-C9ED02B4FACC}" type="pres">
      <dgm:prSet presAssocID="{10101BFD-D9B3-41DE-9E0B-3FF15EDDB42E}" presName="sibTrans" presStyleLbl="sibTrans2D1" presStyleIdx="0" presStyleCnt="4"/>
      <dgm:spPr/>
      <dgm:t>
        <a:bodyPr/>
        <a:lstStyle/>
        <a:p>
          <a:endParaRPr lang="it-IT"/>
        </a:p>
      </dgm:t>
    </dgm:pt>
    <dgm:pt modelId="{A93F271E-CA07-4B2B-BCC9-DC21DCB593B4}" type="pres">
      <dgm:prSet presAssocID="{65B74A5E-E134-4E2C-9468-516DFD8D5DAF}" presName="node" presStyleLbl="node1" presStyleIdx="1" presStyleCnt="4" custRadScaleRad="100408" custRadScaleInc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9B8440C-4127-4569-ADC6-9A8043FCA8D1}" type="pres">
      <dgm:prSet presAssocID="{65B74A5E-E134-4E2C-9468-516DFD8D5DAF}" presName="dummy" presStyleCnt="0"/>
      <dgm:spPr/>
    </dgm:pt>
    <dgm:pt modelId="{10EF1115-3688-40D1-B218-C429F2B4CD20}" type="pres">
      <dgm:prSet presAssocID="{7212FA97-B8EB-4721-BE39-BD3FB410AAF5}" presName="sibTrans" presStyleLbl="sibTrans2D1" presStyleIdx="1" presStyleCnt="4"/>
      <dgm:spPr/>
      <dgm:t>
        <a:bodyPr/>
        <a:lstStyle/>
        <a:p>
          <a:endParaRPr lang="it-IT"/>
        </a:p>
      </dgm:t>
    </dgm:pt>
    <dgm:pt modelId="{5E45DDB4-8C93-4578-BA41-DCDF58118347}" type="pres">
      <dgm:prSet presAssocID="{C7A9582F-CB66-47EC-84F6-4ADA3810597B}" presName="node" presStyleLbl="node1" presStyleIdx="2" presStyleCnt="4" custScaleX="160492" custRadScaleRad="100487" custRadScaleInc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60F71AA-4D46-4AA2-ABD5-9C0E0BBB1A42}" type="pres">
      <dgm:prSet presAssocID="{C7A9582F-CB66-47EC-84F6-4ADA3810597B}" presName="dummy" presStyleCnt="0"/>
      <dgm:spPr/>
    </dgm:pt>
    <dgm:pt modelId="{EB168190-17D2-4FB1-B2C9-5039AB46BB23}" type="pres">
      <dgm:prSet presAssocID="{121B4303-6A6B-48C0-867A-A9BD4217CB7E}" presName="sibTrans" presStyleLbl="sibTrans2D1" presStyleIdx="2" presStyleCnt="4"/>
      <dgm:spPr/>
      <dgm:t>
        <a:bodyPr/>
        <a:lstStyle/>
        <a:p>
          <a:endParaRPr lang="it-IT"/>
        </a:p>
      </dgm:t>
    </dgm:pt>
    <dgm:pt modelId="{48DF2653-90A6-490A-BAE0-876D88611313}" type="pres">
      <dgm:prSet presAssocID="{1FD61390-1BA5-4D6E-A05F-D718D88FD412}" presName="node" presStyleLbl="node1" presStyleIdx="3" presStyleCnt="4" custRadScaleRad="98366" custRadScaleInc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AD5134-9CC8-4B2D-AE7E-F98C69644462}" type="pres">
      <dgm:prSet presAssocID="{1FD61390-1BA5-4D6E-A05F-D718D88FD412}" presName="dummy" presStyleCnt="0"/>
      <dgm:spPr/>
    </dgm:pt>
    <dgm:pt modelId="{09D49861-F2F8-4CA7-AE27-7C36A3DFBB22}" type="pres">
      <dgm:prSet presAssocID="{2914CC0A-D125-4B3C-8E7E-DC49DA0595A1}" presName="sibTrans" presStyleLbl="sibTrans2D1" presStyleIdx="3" presStyleCnt="4"/>
      <dgm:spPr/>
      <dgm:t>
        <a:bodyPr/>
        <a:lstStyle/>
        <a:p>
          <a:endParaRPr lang="it-IT"/>
        </a:p>
      </dgm:t>
    </dgm:pt>
  </dgm:ptLst>
  <dgm:cxnLst>
    <dgm:cxn modelId="{0F1288C6-C7B6-4656-A4E9-06F4AC7C7B32}" type="presOf" srcId="{7212FA97-B8EB-4721-BE39-BD3FB410AAF5}" destId="{10EF1115-3688-40D1-B218-C429F2B4CD20}" srcOrd="0" destOrd="0" presId="urn:microsoft.com/office/officeart/2005/8/layout/radial6"/>
    <dgm:cxn modelId="{2806AEDD-ECC7-449F-8118-68ECA6FFF19B}" srcId="{40D19486-06B1-49E2-886B-F91980F4B14E}" destId="{1FD61390-1BA5-4D6E-A05F-D718D88FD412}" srcOrd="3" destOrd="0" parTransId="{7C6B47D0-94A9-4BB2-9AE1-A827320E8043}" sibTransId="{2914CC0A-D125-4B3C-8E7E-DC49DA0595A1}"/>
    <dgm:cxn modelId="{B6D9FE1F-6AFD-47D9-B955-9F5293DDEBA0}" type="presOf" srcId="{1FD61390-1BA5-4D6E-A05F-D718D88FD412}" destId="{48DF2653-90A6-490A-BAE0-876D88611313}" srcOrd="0" destOrd="0" presId="urn:microsoft.com/office/officeart/2005/8/layout/radial6"/>
    <dgm:cxn modelId="{B6B0A8F0-ACF6-4B58-B226-D317EB818949}" type="presOf" srcId="{2914CC0A-D125-4B3C-8E7E-DC49DA0595A1}" destId="{09D49861-F2F8-4CA7-AE27-7C36A3DFBB22}" srcOrd="0" destOrd="0" presId="urn:microsoft.com/office/officeart/2005/8/layout/radial6"/>
    <dgm:cxn modelId="{E186218A-92C4-4538-8D66-74D450B1ED47}" type="presOf" srcId="{121B4303-6A6B-48C0-867A-A9BD4217CB7E}" destId="{EB168190-17D2-4FB1-B2C9-5039AB46BB23}" srcOrd="0" destOrd="0" presId="urn:microsoft.com/office/officeart/2005/8/layout/radial6"/>
    <dgm:cxn modelId="{82D6E001-C74F-4142-9273-A94F2A9EC46C}" srcId="{033943EC-2621-43F9-8249-CC8A934B4D3D}" destId="{40D19486-06B1-49E2-886B-F91980F4B14E}" srcOrd="0" destOrd="0" parTransId="{83664D8E-5FE5-4628-8CF0-1AB069CED3B3}" sibTransId="{0D78F237-204F-41E8-BC5D-238017F99BCB}"/>
    <dgm:cxn modelId="{7B0E2113-F147-4859-BC67-6A8536E590CB}" srcId="{40D19486-06B1-49E2-886B-F91980F4B14E}" destId="{65B74A5E-E134-4E2C-9468-516DFD8D5DAF}" srcOrd="1" destOrd="0" parTransId="{2BB4695B-B7C0-416E-B1B2-F6E61188EBE9}" sibTransId="{7212FA97-B8EB-4721-BE39-BD3FB410AAF5}"/>
    <dgm:cxn modelId="{71520932-1946-40EA-88F5-BD691F3124E5}" srcId="{40D19486-06B1-49E2-886B-F91980F4B14E}" destId="{B1146B5C-8AE3-4F2C-BF3B-6277C1AE535C}" srcOrd="0" destOrd="0" parTransId="{E65D6E9B-E31B-42ED-8FE7-A9D2A4FABF2C}" sibTransId="{10101BFD-D9B3-41DE-9E0B-3FF15EDDB42E}"/>
    <dgm:cxn modelId="{D14EA41D-8B69-4523-8617-12D6C84587FB}" type="presOf" srcId="{65B74A5E-E134-4E2C-9468-516DFD8D5DAF}" destId="{A93F271E-CA07-4B2B-BCC9-DC21DCB593B4}" srcOrd="0" destOrd="0" presId="urn:microsoft.com/office/officeart/2005/8/layout/radial6"/>
    <dgm:cxn modelId="{E4205477-1113-4692-875D-8DF76F851DD8}" type="presOf" srcId="{C7A9582F-CB66-47EC-84F6-4ADA3810597B}" destId="{5E45DDB4-8C93-4578-BA41-DCDF58118347}" srcOrd="0" destOrd="0" presId="urn:microsoft.com/office/officeart/2005/8/layout/radial6"/>
    <dgm:cxn modelId="{85185429-26DD-4B0E-AEC9-D62580F857FA}" type="presOf" srcId="{B1146B5C-8AE3-4F2C-BF3B-6277C1AE535C}" destId="{2ED107D9-A476-4107-8F82-37BA07F1BE97}" srcOrd="0" destOrd="0" presId="urn:microsoft.com/office/officeart/2005/8/layout/radial6"/>
    <dgm:cxn modelId="{94ED9EBD-4185-4164-8DEA-4A3CF30F3A1D}" srcId="{40D19486-06B1-49E2-886B-F91980F4B14E}" destId="{C7A9582F-CB66-47EC-84F6-4ADA3810597B}" srcOrd="2" destOrd="0" parTransId="{2D55E5F1-72F3-4C13-BCB3-2E34A45720F6}" sibTransId="{121B4303-6A6B-48C0-867A-A9BD4217CB7E}"/>
    <dgm:cxn modelId="{235E7B33-196E-44DE-AF87-D3A6A8D49540}" type="presOf" srcId="{033943EC-2621-43F9-8249-CC8A934B4D3D}" destId="{28405660-FC1C-4503-A84B-F279D6875BF0}" srcOrd="0" destOrd="0" presId="urn:microsoft.com/office/officeart/2005/8/layout/radial6"/>
    <dgm:cxn modelId="{1EFFEB41-4791-41FB-B4C4-9106F75BF0EA}" type="presOf" srcId="{10101BFD-D9B3-41DE-9E0B-3FF15EDDB42E}" destId="{41DFBEE7-D5D8-4766-8DCF-C9ED02B4FACC}" srcOrd="0" destOrd="0" presId="urn:microsoft.com/office/officeart/2005/8/layout/radial6"/>
    <dgm:cxn modelId="{801356D4-A097-4E1F-B475-61EBAF970730}" type="presOf" srcId="{40D19486-06B1-49E2-886B-F91980F4B14E}" destId="{A365F2DE-3F44-4B73-BB43-D561029D6051}" srcOrd="0" destOrd="0" presId="urn:microsoft.com/office/officeart/2005/8/layout/radial6"/>
    <dgm:cxn modelId="{62155828-FC1B-447B-BF44-EAF48A38AA61}" type="presParOf" srcId="{28405660-FC1C-4503-A84B-F279D6875BF0}" destId="{A365F2DE-3F44-4B73-BB43-D561029D6051}" srcOrd="0" destOrd="0" presId="urn:microsoft.com/office/officeart/2005/8/layout/radial6"/>
    <dgm:cxn modelId="{CE941BAF-8C11-4BC0-A719-4E7DF035F9D6}" type="presParOf" srcId="{28405660-FC1C-4503-A84B-F279D6875BF0}" destId="{2ED107D9-A476-4107-8F82-37BA07F1BE97}" srcOrd="1" destOrd="0" presId="urn:microsoft.com/office/officeart/2005/8/layout/radial6"/>
    <dgm:cxn modelId="{C9D854AF-5032-4B6E-8864-F735F604B5AB}" type="presParOf" srcId="{28405660-FC1C-4503-A84B-F279D6875BF0}" destId="{5234EC48-914C-480F-B533-BF91590B68DF}" srcOrd="2" destOrd="0" presId="urn:microsoft.com/office/officeart/2005/8/layout/radial6"/>
    <dgm:cxn modelId="{5608D831-A853-4178-9490-35933C553CA3}" type="presParOf" srcId="{28405660-FC1C-4503-A84B-F279D6875BF0}" destId="{41DFBEE7-D5D8-4766-8DCF-C9ED02B4FACC}" srcOrd="3" destOrd="0" presId="urn:microsoft.com/office/officeart/2005/8/layout/radial6"/>
    <dgm:cxn modelId="{55084259-7403-47F1-9AA5-F9943BE013B3}" type="presParOf" srcId="{28405660-FC1C-4503-A84B-F279D6875BF0}" destId="{A93F271E-CA07-4B2B-BCC9-DC21DCB593B4}" srcOrd="4" destOrd="0" presId="urn:microsoft.com/office/officeart/2005/8/layout/radial6"/>
    <dgm:cxn modelId="{490DF5E4-533A-40C5-887C-BC89ADA6C31E}" type="presParOf" srcId="{28405660-FC1C-4503-A84B-F279D6875BF0}" destId="{59B8440C-4127-4569-ADC6-9A8043FCA8D1}" srcOrd="5" destOrd="0" presId="urn:microsoft.com/office/officeart/2005/8/layout/radial6"/>
    <dgm:cxn modelId="{4703B2FA-078A-450B-9BB9-CFF76C152932}" type="presParOf" srcId="{28405660-FC1C-4503-A84B-F279D6875BF0}" destId="{10EF1115-3688-40D1-B218-C429F2B4CD20}" srcOrd="6" destOrd="0" presId="urn:microsoft.com/office/officeart/2005/8/layout/radial6"/>
    <dgm:cxn modelId="{A0C755CB-71C0-4BAB-9D90-D607ABAFD3C7}" type="presParOf" srcId="{28405660-FC1C-4503-A84B-F279D6875BF0}" destId="{5E45DDB4-8C93-4578-BA41-DCDF58118347}" srcOrd="7" destOrd="0" presId="urn:microsoft.com/office/officeart/2005/8/layout/radial6"/>
    <dgm:cxn modelId="{B0BD7FE6-2267-4B3E-8892-A2BA76892827}" type="presParOf" srcId="{28405660-FC1C-4503-A84B-F279D6875BF0}" destId="{460F71AA-4D46-4AA2-ABD5-9C0E0BBB1A42}" srcOrd="8" destOrd="0" presId="urn:microsoft.com/office/officeart/2005/8/layout/radial6"/>
    <dgm:cxn modelId="{58E8AF55-FC6E-4421-A5BF-4FA8EB2D0AAD}" type="presParOf" srcId="{28405660-FC1C-4503-A84B-F279D6875BF0}" destId="{EB168190-17D2-4FB1-B2C9-5039AB46BB23}" srcOrd="9" destOrd="0" presId="urn:microsoft.com/office/officeart/2005/8/layout/radial6"/>
    <dgm:cxn modelId="{FFA7F52F-37CB-4E9C-8746-38E2DB2E3CF5}" type="presParOf" srcId="{28405660-FC1C-4503-A84B-F279D6875BF0}" destId="{48DF2653-90A6-490A-BAE0-876D88611313}" srcOrd="10" destOrd="0" presId="urn:microsoft.com/office/officeart/2005/8/layout/radial6"/>
    <dgm:cxn modelId="{34C7E47D-1F08-491B-BD15-3B18E0E6F0F5}" type="presParOf" srcId="{28405660-FC1C-4503-A84B-F279D6875BF0}" destId="{C4AD5134-9CC8-4B2D-AE7E-F98C69644462}" srcOrd="11" destOrd="0" presId="urn:microsoft.com/office/officeart/2005/8/layout/radial6"/>
    <dgm:cxn modelId="{3EDF2617-EF08-4379-AB41-291C2FC0B763}" type="presParOf" srcId="{28405660-FC1C-4503-A84B-F279D6875BF0}" destId="{09D49861-F2F8-4CA7-AE27-7C36A3DFBB2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D87F17-C736-4D99-8842-13CD3B6AE164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BE82AA5-BB71-47F0-BF63-2B38142E4CF5}">
      <dgm:prSet phldrT="[Testo]"/>
      <dgm:spPr/>
      <dgm:t>
        <a:bodyPr/>
        <a:lstStyle/>
        <a:p>
          <a:r>
            <a:rPr lang="it-IT" dirty="0"/>
            <a:t>Coerenza</a:t>
          </a:r>
        </a:p>
      </dgm:t>
    </dgm:pt>
    <dgm:pt modelId="{D962A86B-1CF9-45A5-ADC6-64DA88F1ADA2}" type="parTrans" cxnId="{87B6CD4C-AB73-4E0D-86D7-6E9D83394BDE}">
      <dgm:prSet/>
      <dgm:spPr/>
      <dgm:t>
        <a:bodyPr/>
        <a:lstStyle/>
        <a:p>
          <a:endParaRPr lang="it-IT"/>
        </a:p>
      </dgm:t>
    </dgm:pt>
    <dgm:pt modelId="{9BCB1763-17E7-4908-9D34-7830A60E6FCC}" type="sibTrans" cxnId="{87B6CD4C-AB73-4E0D-86D7-6E9D83394BDE}">
      <dgm:prSet/>
      <dgm:spPr/>
      <dgm:t>
        <a:bodyPr/>
        <a:lstStyle/>
        <a:p>
          <a:endParaRPr lang="it-IT"/>
        </a:p>
      </dgm:t>
    </dgm:pt>
    <dgm:pt modelId="{5890E6C3-888F-470E-9F26-05A255C97107}">
      <dgm:prSet phldrT="[Testo]"/>
      <dgm:spPr/>
      <dgm:t>
        <a:bodyPr/>
        <a:lstStyle/>
        <a:p>
          <a:r>
            <a:rPr lang="it-IT" dirty="0"/>
            <a:t>Complessità</a:t>
          </a:r>
        </a:p>
      </dgm:t>
    </dgm:pt>
    <dgm:pt modelId="{8EE2E71F-D606-4D4B-A08F-9D940F563C45}" type="parTrans" cxnId="{B6840AF9-F6DF-4530-BADC-2ACA27672096}">
      <dgm:prSet/>
      <dgm:spPr/>
      <dgm:t>
        <a:bodyPr/>
        <a:lstStyle/>
        <a:p>
          <a:endParaRPr lang="it-IT"/>
        </a:p>
      </dgm:t>
    </dgm:pt>
    <dgm:pt modelId="{7D2F0747-B963-4CD6-B745-D6A0C88CF9FC}" type="sibTrans" cxnId="{B6840AF9-F6DF-4530-BADC-2ACA27672096}">
      <dgm:prSet/>
      <dgm:spPr/>
      <dgm:t>
        <a:bodyPr/>
        <a:lstStyle/>
        <a:p>
          <a:endParaRPr lang="it-IT"/>
        </a:p>
      </dgm:t>
    </dgm:pt>
    <dgm:pt modelId="{CFF50192-DD98-4670-B0CD-B605AFDFB466}">
      <dgm:prSet phldrT="[Testo]"/>
      <dgm:spPr/>
      <dgm:t>
        <a:bodyPr/>
        <a:lstStyle/>
        <a:p>
          <a:r>
            <a:rPr lang="it-IT" dirty="0"/>
            <a:t>Leggibilità</a:t>
          </a:r>
        </a:p>
      </dgm:t>
    </dgm:pt>
    <dgm:pt modelId="{6BBC2096-91A3-43BA-B0F3-DF59A32D8115}" type="parTrans" cxnId="{F02172CE-7222-445E-91E4-D6FB7A85BCBE}">
      <dgm:prSet/>
      <dgm:spPr/>
      <dgm:t>
        <a:bodyPr/>
        <a:lstStyle/>
        <a:p>
          <a:endParaRPr lang="it-IT"/>
        </a:p>
      </dgm:t>
    </dgm:pt>
    <dgm:pt modelId="{F3F752BB-C3CD-45E9-BACA-808AC2D5FA2E}" type="sibTrans" cxnId="{F02172CE-7222-445E-91E4-D6FB7A85BCBE}">
      <dgm:prSet/>
      <dgm:spPr/>
      <dgm:t>
        <a:bodyPr/>
        <a:lstStyle/>
        <a:p>
          <a:endParaRPr lang="it-IT"/>
        </a:p>
      </dgm:t>
    </dgm:pt>
    <dgm:pt modelId="{5552C87A-2BBA-43F3-BD82-A1E008DE7CC4}">
      <dgm:prSet phldrT="[Testo]"/>
      <dgm:spPr/>
      <dgm:t>
        <a:bodyPr/>
        <a:lstStyle/>
        <a:p>
          <a:r>
            <a:rPr lang="it-IT" dirty="0"/>
            <a:t>Mistero</a:t>
          </a:r>
        </a:p>
      </dgm:t>
    </dgm:pt>
    <dgm:pt modelId="{5809FD4A-8DEA-4244-8569-D40287086E04}" type="parTrans" cxnId="{35855B21-F32C-4334-AE15-F8FF9BA53BB1}">
      <dgm:prSet/>
      <dgm:spPr/>
      <dgm:t>
        <a:bodyPr/>
        <a:lstStyle/>
        <a:p>
          <a:endParaRPr lang="it-IT"/>
        </a:p>
      </dgm:t>
    </dgm:pt>
    <dgm:pt modelId="{0EDD72BA-523C-4E67-BECB-EAB767FA7836}" type="sibTrans" cxnId="{35855B21-F32C-4334-AE15-F8FF9BA53BB1}">
      <dgm:prSet/>
      <dgm:spPr/>
      <dgm:t>
        <a:bodyPr/>
        <a:lstStyle/>
        <a:p>
          <a:endParaRPr lang="it-IT"/>
        </a:p>
      </dgm:t>
    </dgm:pt>
    <dgm:pt modelId="{B96EFCE4-4E36-4A6E-A226-FB59A4C87B70}" type="pres">
      <dgm:prSet presAssocID="{52D87F17-C736-4D99-8842-13CD3B6AE1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45DABE7-60FE-40B6-BB24-62670F278FC2}" type="pres">
      <dgm:prSet presAssocID="{5BE82AA5-BB71-47F0-BF63-2B38142E4CF5}" presName="compNode" presStyleCnt="0"/>
      <dgm:spPr/>
    </dgm:pt>
    <dgm:pt modelId="{E3D0B570-E2CA-42B0-806F-4B6968D7DDAB}" type="pres">
      <dgm:prSet presAssocID="{5BE82AA5-BB71-47F0-BF63-2B38142E4CF5}" presName="pictRect" presStyleLbl="node1" presStyleIdx="0" presStyleCnt="4"/>
      <dgm:spPr>
        <a:blipFill rotWithShape="1">
          <a:blip xmlns:r="http://schemas.openxmlformats.org/officeDocument/2006/relationships" r:embed="rId1"/>
          <a:srcRect/>
          <a:stretch>
            <a:fillRect t="-1000" b="-1000"/>
          </a:stretch>
        </a:blipFill>
      </dgm:spPr>
    </dgm:pt>
    <dgm:pt modelId="{C06406C2-71E2-4957-A6B8-4F9EC1B03394}" type="pres">
      <dgm:prSet presAssocID="{5BE82AA5-BB71-47F0-BF63-2B38142E4CF5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B003AA6-348A-416F-9648-836B6B0F105E}" type="pres">
      <dgm:prSet presAssocID="{9BCB1763-17E7-4908-9D34-7830A60E6FCC}" presName="sibTrans" presStyleLbl="sibTrans2D1" presStyleIdx="0" presStyleCnt="0"/>
      <dgm:spPr/>
      <dgm:t>
        <a:bodyPr/>
        <a:lstStyle/>
        <a:p>
          <a:endParaRPr lang="it-IT"/>
        </a:p>
      </dgm:t>
    </dgm:pt>
    <dgm:pt modelId="{5E6C6905-758B-4805-8B2E-9F4E7D12268B}" type="pres">
      <dgm:prSet presAssocID="{5890E6C3-888F-470E-9F26-05A255C97107}" presName="compNode" presStyleCnt="0"/>
      <dgm:spPr/>
    </dgm:pt>
    <dgm:pt modelId="{44F9E8A2-2504-4EC1-8E8C-A84A9FD09104}" type="pres">
      <dgm:prSet presAssocID="{5890E6C3-888F-470E-9F26-05A255C97107}" presName="pictRect" presStyleLbl="node1" presStyleIdx="1" presStyleCnt="4"/>
      <dgm:spPr>
        <a:blipFill rotWithShape="1">
          <a:blip xmlns:r="http://schemas.openxmlformats.org/officeDocument/2006/relationships" r:embed="rId2"/>
          <a:srcRect/>
          <a:stretch>
            <a:fillRect l="-19000" r="-19000"/>
          </a:stretch>
        </a:blipFill>
      </dgm:spPr>
    </dgm:pt>
    <dgm:pt modelId="{CC958D17-AA82-412B-BE2D-74B54C3FB9CF}" type="pres">
      <dgm:prSet presAssocID="{5890E6C3-888F-470E-9F26-05A255C97107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593B73-F264-48E7-8F93-079DEB1D7EC2}" type="pres">
      <dgm:prSet presAssocID="{7D2F0747-B963-4CD6-B745-D6A0C88CF9FC}" presName="sibTrans" presStyleLbl="sibTrans2D1" presStyleIdx="0" presStyleCnt="0"/>
      <dgm:spPr/>
      <dgm:t>
        <a:bodyPr/>
        <a:lstStyle/>
        <a:p>
          <a:endParaRPr lang="it-IT"/>
        </a:p>
      </dgm:t>
    </dgm:pt>
    <dgm:pt modelId="{886E5956-245F-4F18-BA8F-2398B98D2583}" type="pres">
      <dgm:prSet presAssocID="{CFF50192-DD98-4670-B0CD-B605AFDFB466}" presName="compNode" presStyleCnt="0"/>
      <dgm:spPr/>
    </dgm:pt>
    <dgm:pt modelId="{C5310B83-9449-471A-94DD-935D4BBEFE6F}" type="pres">
      <dgm:prSet presAssocID="{CFF50192-DD98-4670-B0CD-B605AFDFB466}" presName="pictRect" presStyleLbl="node1" presStyleIdx="2" presStyleCnt="4"/>
      <dgm:spPr>
        <a:blipFill rotWithShape="1">
          <a:blip xmlns:r="http://schemas.openxmlformats.org/officeDocument/2006/relationships" r:embed="rId3"/>
          <a:srcRect/>
          <a:stretch>
            <a:fillRect t="-1000" b="-1000"/>
          </a:stretch>
        </a:blipFill>
      </dgm:spPr>
    </dgm:pt>
    <dgm:pt modelId="{42DC6EB2-DA82-4ED1-9EE1-6D83F982E9FE}" type="pres">
      <dgm:prSet presAssocID="{CFF50192-DD98-4670-B0CD-B605AFDFB466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9FB7D07-EB27-4CD4-99EA-0CC3B86BA8E1}" type="pres">
      <dgm:prSet presAssocID="{F3F752BB-C3CD-45E9-BACA-808AC2D5FA2E}" presName="sibTrans" presStyleLbl="sibTrans2D1" presStyleIdx="0" presStyleCnt="0"/>
      <dgm:spPr/>
      <dgm:t>
        <a:bodyPr/>
        <a:lstStyle/>
        <a:p>
          <a:endParaRPr lang="it-IT"/>
        </a:p>
      </dgm:t>
    </dgm:pt>
    <dgm:pt modelId="{67CEAC49-73BF-4F2C-B7E4-3C7760165CFF}" type="pres">
      <dgm:prSet presAssocID="{5552C87A-2BBA-43F3-BD82-A1E008DE7CC4}" presName="compNode" presStyleCnt="0"/>
      <dgm:spPr/>
    </dgm:pt>
    <dgm:pt modelId="{24C9B6F6-1364-47F1-BAC1-004C7C098815}" type="pres">
      <dgm:prSet presAssocID="{5552C87A-2BBA-43F3-BD82-A1E008DE7CC4}" presName="pictRect" presStyleLbl="node1" presStyleIdx="3" presStyleCnt="4"/>
      <dgm:spPr>
        <a:blipFill rotWithShape="1">
          <a:blip xmlns:r="http://schemas.openxmlformats.org/officeDocument/2006/relationships" r:embed="rId4"/>
          <a:srcRect/>
          <a:stretch>
            <a:fillRect t="-23000" b="-23000"/>
          </a:stretch>
        </a:blipFill>
      </dgm:spPr>
    </dgm:pt>
    <dgm:pt modelId="{A30BD061-411E-4651-B807-FD23B0B5E592}" type="pres">
      <dgm:prSet presAssocID="{5552C87A-2BBA-43F3-BD82-A1E008DE7CC4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7B6CD4C-AB73-4E0D-86D7-6E9D83394BDE}" srcId="{52D87F17-C736-4D99-8842-13CD3B6AE164}" destId="{5BE82AA5-BB71-47F0-BF63-2B38142E4CF5}" srcOrd="0" destOrd="0" parTransId="{D962A86B-1CF9-45A5-ADC6-64DA88F1ADA2}" sibTransId="{9BCB1763-17E7-4908-9D34-7830A60E6FCC}"/>
    <dgm:cxn modelId="{35855B21-F32C-4334-AE15-F8FF9BA53BB1}" srcId="{52D87F17-C736-4D99-8842-13CD3B6AE164}" destId="{5552C87A-2BBA-43F3-BD82-A1E008DE7CC4}" srcOrd="3" destOrd="0" parTransId="{5809FD4A-8DEA-4244-8569-D40287086E04}" sibTransId="{0EDD72BA-523C-4E67-BECB-EAB767FA7836}"/>
    <dgm:cxn modelId="{E5C6F3CD-0514-417C-B922-1C3B51079E49}" type="presOf" srcId="{5BE82AA5-BB71-47F0-BF63-2B38142E4CF5}" destId="{C06406C2-71E2-4957-A6B8-4F9EC1B03394}" srcOrd="0" destOrd="0" presId="urn:microsoft.com/office/officeart/2005/8/layout/pList1"/>
    <dgm:cxn modelId="{E0214EF0-1158-4A91-80CB-B30E7FFCBED9}" type="presOf" srcId="{7D2F0747-B963-4CD6-B745-D6A0C88CF9FC}" destId="{AB593B73-F264-48E7-8F93-079DEB1D7EC2}" srcOrd="0" destOrd="0" presId="urn:microsoft.com/office/officeart/2005/8/layout/pList1"/>
    <dgm:cxn modelId="{CA838F19-796C-497D-BC21-776F307AFC10}" type="presOf" srcId="{CFF50192-DD98-4670-B0CD-B605AFDFB466}" destId="{42DC6EB2-DA82-4ED1-9EE1-6D83F982E9FE}" srcOrd="0" destOrd="0" presId="urn:microsoft.com/office/officeart/2005/8/layout/pList1"/>
    <dgm:cxn modelId="{A519A59C-8F24-4612-9F94-E8DB0FF61354}" type="presOf" srcId="{F3F752BB-C3CD-45E9-BACA-808AC2D5FA2E}" destId="{09FB7D07-EB27-4CD4-99EA-0CC3B86BA8E1}" srcOrd="0" destOrd="0" presId="urn:microsoft.com/office/officeart/2005/8/layout/pList1"/>
    <dgm:cxn modelId="{E7A5C5BE-9664-40EF-A0D8-CF692D9F2CEE}" type="presOf" srcId="{5552C87A-2BBA-43F3-BD82-A1E008DE7CC4}" destId="{A30BD061-411E-4651-B807-FD23B0B5E592}" srcOrd="0" destOrd="0" presId="urn:microsoft.com/office/officeart/2005/8/layout/pList1"/>
    <dgm:cxn modelId="{B6840AF9-F6DF-4530-BADC-2ACA27672096}" srcId="{52D87F17-C736-4D99-8842-13CD3B6AE164}" destId="{5890E6C3-888F-470E-9F26-05A255C97107}" srcOrd="1" destOrd="0" parTransId="{8EE2E71F-D606-4D4B-A08F-9D940F563C45}" sibTransId="{7D2F0747-B963-4CD6-B745-D6A0C88CF9FC}"/>
    <dgm:cxn modelId="{C29DBC30-B6C3-402C-84D5-81A740A2700F}" type="presOf" srcId="{5890E6C3-888F-470E-9F26-05A255C97107}" destId="{CC958D17-AA82-412B-BE2D-74B54C3FB9CF}" srcOrd="0" destOrd="0" presId="urn:microsoft.com/office/officeart/2005/8/layout/pList1"/>
    <dgm:cxn modelId="{F02172CE-7222-445E-91E4-D6FB7A85BCBE}" srcId="{52D87F17-C736-4D99-8842-13CD3B6AE164}" destId="{CFF50192-DD98-4670-B0CD-B605AFDFB466}" srcOrd="2" destOrd="0" parTransId="{6BBC2096-91A3-43BA-B0F3-DF59A32D8115}" sibTransId="{F3F752BB-C3CD-45E9-BACA-808AC2D5FA2E}"/>
    <dgm:cxn modelId="{7AAFA602-037F-4A6D-A82E-8AD787CE2086}" type="presOf" srcId="{9BCB1763-17E7-4908-9D34-7830A60E6FCC}" destId="{FB003AA6-348A-416F-9648-836B6B0F105E}" srcOrd="0" destOrd="0" presId="urn:microsoft.com/office/officeart/2005/8/layout/pList1"/>
    <dgm:cxn modelId="{3F5BB4F1-6F26-458D-9A4A-1D1771F5C365}" type="presOf" srcId="{52D87F17-C736-4D99-8842-13CD3B6AE164}" destId="{B96EFCE4-4E36-4A6E-A226-FB59A4C87B70}" srcOrd="0" destOrd="0" presId="urn:microsoft.com/office/officeart/2005/8/layout/pList1"/>
    <dgm:cxn modelId="{ACFF8CBC-8031-4D64-8F86-63133DDE488E}" type="presParOf" srcId="{B96EFCE4-4E36-4A6E-A226-FB59A4C87B70}" destId="{845DABE7-60FE-40B6-BB24-62670F278FC2}" srcOrd="0" destOrd="0" presId="urn:microsoft.com/office/officeart/2005/8/layout/pList1"/>
    <dgm:cxn modelId="{B514B213-EB95-4BE1-9527-985D9704C32A}" type="presParOf" srcId="{845DABE7-60FE-40B6-BB24-62670F278FC2}" destId="{E3D0B570-E2CA-42B0-806F-4B6968D7DDAB}" srcOrd="0" destOrd="0" presId="urn:microsoft.com/office/officeart/2005/8/layout/pList1"/>
    <dgm:cxn modelId="{54A96D02-B60D-4730-B40C-190197D556E6}" type="presParOf" srcId="{845DABE7-60FE-40B6-BB24-62670F278FC2}" destId="{C06406C2-71E2-4957-A6B8-4F9EC1B03394}" srcOrd="1" destOrd="0" presId="urn:microsoft.com/office/officeart/2005/8/layout/pList1"/>
    <dgm:cxn modelId="{1EA9604C-ED7C-45FF-8DF5-F02ABC21363D}" type="presParOf" srcId="{B96EFCE4-4E36-4A6E-A226-FB59A4C87B70}" destId="{FB003AA6-348A-416F-9648-836B6B0F105E}" srcOrd="1" destOrd="0" presId="urn:microsoft.com/office/officeart/2005/8/layout/pList1"/>
    <dgm:cxn modelId="{3BCF7284-7A19-4325-AD2F-3596F7363B2B}" type="presParOf" srcId="{B96EFCE4-4E36-4A6E-A226-FB59A4C87B70}" destId="{5E6C6905-758B-4805-8B2E-9F4E7D12268B}" srcOrd="2" destOrd="0" presId="urn:microsoft.com/office/officeart/2005/8/layout/pList1"/>
    <dgm:cxn modelId="{1C12704F-E893-4C8D-8F95-70C8AA33B42D}" type="presParOf" srcId="{5E6C6905-758B-4805-8B2E-9F4E7D12268B}" destId="{44F9E8A2-2504-4EC1-8E8C-A84A9FD09104}" srcOrd="0" destOrd="0" presId="urn:microsoft.com/office/officeart/2005/8/layout/pList1"/>
    <dgm:cxn modelId="{90CA7604-E25D-4AA5-A0E6-D66138DF7F29}" type="presParOf" srcId="{5E6C6905-758B-4805-8B2E-9F4E7D12268B}" destId="{CC958D17-AA82-412B-BE2D-74B54C3FB9CF}" srcOrd="1" destOrd="0" presId="urn:microsoft.com/office/officeart/2005/8/layout/pList1"/>
    <dgm:cxn modelId="{85C01949-431E-4F68-BF78-99A73047D848}" type="presParOf" srcId="{B96EFCE4-4E36-4A6E-A226-FB59A4C87B70}" destId="{AB593B73-F264-48E7-8F93-079DEB1D7EC2}" srcOrd="3" destOrd="0" presId="urn:microsoft.com/office/officeart/2005/8/layout/pList1"/>
    <dgm:cxn modelId="{37B5E5CB-E87B-4F09-8CE1-85E625D20163}" type="presParOf" srcId="{B96EFCE4-4E36-4A6E-A226-FB59A4C87B70}" destId="{886E5956-245F-4F18-BA8F-2398B98D2583}" srcOrd="4" destOrd="0" presId="urn:microsoft.com/office/officeart/2005/8/layout/pList1"/>
    <dgm:cxn modelId="{F87908B0-0024-4B29-A4E1-DF22DF9179B7}" type="presParOf" srcId="{886E5956-245F-4F18-BA8F-2398B98D2583}" destId="{C5310B83-9449-471A-94DD-935D4BBEFE6F}" srcOrd="0" destOrd="0" presId="urn:microsoft.com/office/officeart/2005/8/layout/pList1"/>
    <dgm:cxn modelId="{62A6D57E-5235-4DDC-9F56-401430C8F109}" type="presParOf" srcId="{886E5956-245F-4F18-BA8F-2398B98D2583}" destId="{42DC6EB2-DA82-4ED1-9EE1-6D83F982E9FE}" srcOrd="1" destOrd="0" presId="urn:microsoft.com/office/officeart/2005/8/layout/pList1"/>
    <dgm:cxn modelId="{AB9D1C16-3F34-47AF-A17B-E605FD80CBEF}" type="presParOf" srcId="{B96EFCE4-4E36-4A6E-A226-FB59A4C87B70}" destId="{09FB7D07-EB27-4CD4-99EA-0CC3B86BA8E1}" srcOrd="5" destOrd="0" presId="urn:microsoft.com/office/officeart/2005/8/layout/pList1"/>
    <dgm:cxn modelId="{7A83DED5-1D46-433D-845C-D76D4DFB8DF7}" type="presParOf" srcId="{B96EFCE4-4E36-4A6E-A226-FB59A4C87B70}" destId="{67CEAC49-73BF-4F2C-B7E4-3C7760165CFF}" srcOrd="6" destOrd="0" presId="urn:microsoft.com/office/officeart/2005/8/layout/pList1"/>
    <dgm:cxn modelId="{57F601FC-DB10-4D7A-81EA-DE0193463B24}" type="presParOf" srcId="{67CEAC49-73BF-4F2C-B7E4-3C7760165CFF}" destId="{24C9B6F6-1364-47F1-BAC1-004C7C098815}" srcOrd="0" destOrd="0" presId="urn:microsoft.com/office/officeart/2005/8/layout/pList1"/>
    <dgm:cxn modelId="{929E618B-7514-412A-BC40-FA60759BA1A2}" type="presParOf" srcId="{67CEAC49-73BF-4F2C-B7E4-3C7760165CFF}" destId="{A30BD061-411E-4651-B807-FD23B0B5E59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60EC75-6501-453C-8CDC-44F19E8E842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A74C54E-BBF1-4604-9436-4F2F730AE78E}">
      <dgm:prSet phldrT="[Testo]"/>
      <dgm:spPr/>
      <dgm:t>
        <a:bodyPr/>
        <a:lstStyle/>
        <a:p>
          <a:r>
            <a:rPr lang="it-IT" dirty="0"/>
            <a:t>Valori </a:t>
          </a:r>
          <a:r>
            <a:rPr lang="it-IT" dirty="0" err="1"/>
            <a:t>biosferici</a:t>
          </a:r>
          <a:r>
            <a:rPr lang="it-IT" dirty="0"/>
            <a:t>, egoistici, altruistici</a:t>
          </a:r>
        </a:p>
      </dgm:t>
    </dgm:pt>
    <dgm:pt modelId="{74359470-A08F-4AF7-8497-659C304F08EF}" type="parTrans" cxnId="{310210D5-857E-402F-86FC-C384FCAB8FDE}">
      <dgm:prSet/>
      <dgm:spPr/>
      <dgm:t>
        <a:bodyPr/>
        <a:lstStyle/>
        <a:p>
          <a:endParaRPr lang="it-IT"/>
        </a:p>
      </dgm:t>
    </dgm:pt>
    <dgm:pt modelId="{4771939D-11C3-4009-A496-59BABA31BFED}" type="sibTrans" cxnId="{310210D5-857E-402F-86FC-C384FCAB8FDE}">
      <dgm:prSet/>
      <dgm:spPr/>
      <dgm:t>
        <a:bodyPr/>
        <a:lstStyle/>
        <a:p>
          <a:endParaRPr lang="it-IT"/>
        </a:p>
      </dgm:t>
    </dgm:pt>
    <dgm:pt modelId="{F809F725-97CB-4544-9C32-168FCF5736EC}">
      <dgm:prSet phldrT="[Testo]"/>
      <dgm:spPr/>
      <dgm:t>
        <a:bodyPr/>
        <a:lstStyle/>
        <a:p>
          <a:r>
            <a:rPr lang="it-IT" dirty="0"/>
            <a:t>Norma morale</a:t>
          </a:r>
        </a:p>
      </dgm:t>
    </dgm:pt>
    <dgm:pt modelId="{A738FE8E-746B-4A1F-AF58-68513DAFDDF3}" type="parTrans" cxnId="{87A0CE5C-A72F-44F9-9ADC-195578468D1C}">
      <dgm:prSet/>
      <dgm:spPr/>
      <dgm:t>
        <a:bodyPr/>
        <a:lstStyle/>
        <a:p>
          <a:endParaRPr lang="it-IT"/>
        </a:p>
      </dgm:t>
    </dgm:pt>
    <dgm:pt modelId="{CCC983F8-DF00-4BA4-8758-5445EFA48655}" type="sibTrans" cxnId="{87A0CE5C-A72F-44F9-9ADC-195578468D1C}">
      <dgm:prSet/>
      <dgm:spPr/>
      <dgm:t>
        <a:bodyPr/>
        <a:lstStyle/>
        <a:p>
          <a:endParaRPr lang="it-IT"/>
        </a:p>
      </dgm:t>
    </dgm:pt>
    <dgm:pt modelId="{41B757E9-31C3-4E75-B399-F0058BCA6AAB}">
      <dgm:prSet phldrT="[Testo]"/>
      <dgm:spPr/>
      <dgm:t>
        <a:bodyPr/>
        <a:lstStyle/>
        <a:p>
          <a:r>
            <a:rPr lang="it-IT" dirty="0"/>
            <a:t>Comportamento pro-ambientale</a:t>
          </a:r>
        </a:p>
      </dgm:t>
    </dgm:pt>
    <dgm:pt modelId="{092A8505-D035-4B57-BC58-7171D3851D01}" type="parTrans" cxnId="{8DB7FFCE-8F22-46B3-9EEF-EFD969D23B2E}">
      <dgm:prSet/>
      <dgm:spPr/>
      <dgm:t>
        <a:bodyPr/>
        <a:lstStyle/>
        <a:p>
          <a:endParaRPr lang="it-IT"/>
        </a:p>
      </dgm:t>
    </dgm:pt>
    <dgm:pt modelId="{5C0FD074-E747-4EC0-B965-25AA2CC0C0CE}" type="sibTrans" cxnId="{8DB7FFCE-8F22-46B3-9EEF-EFD969D23B2E}">
      <dgm:prSet/>
      <dgm:spPr/>
      <dgm:t>
        <a:bodyPr/>
        <a:lstStyle/>
        <a:p>
          <a:endParaRPr lang="it-IT"/>
        </a:p>
      </dgm:t>
    </dgm:pt>
    <dgm:pt modelId="{11D63C50-7E74-4FF6-B63F-5485B96D3964}">
      <dgm:prSet/>
      <dgm:spPr/>
      <dgm:t>
        <a:bodyPr/>
        <a:lstStyle/>
        <a:p>
          <a:r>
            <a:rPr lang="it-IT" dirty="0"/>
            <a:t>Nuovo paradigma ambientale</a:t>
          </a:r>
        </a:p>
      </dgm:t>
    </dgm:pt>
    <dgm:pt modelId="{BB7864E5-F4A9-42A2-BF74-9EA431F48DB9}" type="parTrans" cxnId="{211728DA-5D73-4CD1-B6F6-EAA8693A42D5}">
      <dgm:prSet/>
      <dgm:spPr/>
      <dgm:t>
        <a:bodyPr/>
        <a:lstStyle/>
        <a:p>
          <a:endParaRPr lang="it-IT"/>
        </a:p>
      </dgm:t>
    </dgm:pt>
    <dgm:pt modelId="{DABA83B7-A645-47DC-BA9A-D61B7A8604FC}" type="sibTrans" cxnId="{211728DA-5D73-4CD1-B6F6-EAA8693A42D5}">
      <dgm:prSet/>
      <dgm:spPr/>
      <dgm:t>
        <a:bodyPr/>
        <a:lstStyle/>
        <a:p>
          <a:endParaRPr lang="it-IT"/>
        </a:p>
      </dgm:t>
    </dgm:pt>
    <dgm:pt modelId="{8CA28581-2FFA-4EBE-922C-8F1F6E914C95}">
      <dgm:prSet/>
      <dgm:spPr/>
      <dgm:t>
        <a:bodyPr/>
        <a:lstStyle/>
        <a:p>
          <a:r>
            <a:rPr lang="it-IT" dirty="0"/>
            <a:t>Consapevolezza delle conseguenze</a:t>
          </a:r>
        </a:p>
      </dgm:t>
    </dgm:pt>
    <dgm:pt modelId="{312F6A5A-91F7-4633-B516-9F37361A7B4D}" type="parTrans" cxnId="{6C8EF10C-9626-41D5-B85D-D8D467AF7D55}">
      <dgm:prSet/>
      <dgm:spPr/>
      <dgm:t>
        <a:bodyPr/>
        <a:lstStyle/>
        <a:p>
          <a:endParaRPr lang="it-IT"/>
        </a:p>
      </dgm:t>
    </dgm:pt>
    <dgm:pt modelId="{3812F885-31E4-487D-8F78-CF5A5987F2AA}" type="sibTrans" cxnId="{6C8EF10C-9626-41D5-B85D-D8D467AF7D55}">
      <dgm:prSet/>
      <dgm:spPr/>
      <dgm:t>
        <a:bodyPr/>
        <a:lstStyle/>
        <a:p>
          <a:endParaRPr lang="it-IT"/>
        </a:p>
      </dgm:t>
    </dgm:pt>
    <dgm:pt modelId="{9D170DC6-27B0-419A-A88D-E1BAB6F0872B}">
      <dgm:prSet/>
      <dgm:spPr/>
      <dgm:t>
        <a:bodyPr/>
        <a:lstStyle/>
        <a:p>
          <a:r>
            <a:rPr lang="it-IT" dirty="0"/>
            <a:t>Attribuzione di responsabilità</a:t>
          </a:r>
        </a:p>
      </dgm:t>
    </dgm:pt>
    <dgm:pt modelId="{91A53C49-4A25-4DEE-A5CC-2DED3DC16C03}" type="parTrans" cxnId="{47377761-F8BD-4CF2-B0DA-B7FD5EC55A07}">
      <dgm:prSet/>
      <dgm:spPr/>
      <dgm:t>
        <a:bodyPr/>
        <a:lstStyle/>
        <a:p>
          <a:endParaRPr lang="it-IT"/>
        </a:p>
      </dgm:t>
    </dgm:pt>
    <dgm:pt modelId="{315254ED-BC67-489F-AC31-DB987FC46538}" type="sibTrans" cxnId="{47377761-F8BD-4CF2-B0DA-B7FD5EC55A07}">
      <dgm:prSet/>
      <dgm:spPr/>
      <dgm:t>
        <a:bodyPr/>
        <a:lstStyle/>
        <a:p>
          <a:endParaRPr lang="it-IT"/>
        </a:p>
      </dgm:t>
    </dgm:pt>
    <dgm:pt modelId="{A47CD361-CB1D-40D5-A4FD-C1A45B5775D7}" type="pres">
      <dgm:prSet presAssocID="{9060EC75-6501-453C-8CDC-44F19E8E842B}" presName="Name0" presStyleCnt="0">
        <dgm:presLayoutVars>
          <dgm:dir/>
          <dgm:resizeHandles val="exact"/>
        </dgm:presLayoutVars>
      </dgm:prSet>
      <dgm:spPr/>
    </dgm:pt>
    <dgm:pt modelId="{0374F036-6ABD-41D7-9EF3-5BC89C7D310B}" type="pres">
      <dgm:prSet presAssocID="{3A74C54E-BBF1-4604-9436-4F2F730AE78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12D10CF-95FF-4675-BE88-80F7D2E13AFE}" type="pres">
      <dgm:prSet presAssocID="{4771939D-11C3-4009-A496-59BABA31BFED}" presName="sibTrans" presStyleLbl="sibTrans2D1" presStyleIdx="0" presStyleCnt="5"/>
      <dgm:spPr/>
      <dgm:t>
        <a:bodyPr/>
        <a:lstStyle/>
        <a:p>
          <a:endParaRPr lang="it-IT"/>
        </a:p>
      </dgm:t>
    </dgm:pt>
    <dgm:pt modelId="{B9053A4C-8085-4921-867B-965600F34D2E}" type="pres">
      <dgm:prSet presAssocID="{4771939D-11C3-4009-A496-59BABA31BFED}" presName="connectorText" presStyleLbl="sibTrans2D1" presStyleIdx="0" presStyleCnt="5"/>
      <dgm:spPr/>
      <dgm:t>
        <a:bodyPr/>
        <a:lstStyle/>
        <a:p>
          <a:endParaRPr lang="it-IT"/>
        </a:p>
      </dgm:t>
    </dgm:pt>
    <dgm:pt modelId="{31177729-8678-4F56-902E-895AE9751B2A}" type="pres">
      <dgm:prSet presAssocID="{11D63C50-7E74-4FF6-B63F-5485B96D396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BE99BE5-28B3-409B-8C7D-F4C6B9F9E4D7}" type="pres">
      <dgm:prSet presAssocID="{DABA83B7-A645-47DC-BA9A-D61B7A8604FC}" presName="sibTrans" presStyleLbl="sibTrans2D1" presStyleIdx="1" presStyleCnt="5"/>
      <dgm:spPr/>
      <dgm:t>
        <a:bodyPr/>
        <a:lstStyle/>
        <a:p>
          <a:endParaRPr lang="it-IT"/>
        </a:p>
      </dgm:t>
    </dgm:pt>
    <dgm:pt modelId="{FA8EA673-E17F-45F1-8C02-E2C2EE3B4A3F}" type="pres">
      <dgm:prSet presAssocID="{DABA83B7-A645-47DC-BA9A-D61B7A8604FC}" presName="connectorText" presStyleLbl="sibTrans2D1" presStyleIdx="1" presStyleCnt="5"/>
      <dgm:spPr/>
      <dgm:t>
        <a:bodyPr/>
        <a:lstStyle/>
        <a:p>
          <a:endParaRPr lang="it-IT"/>
        </a:p>
      </dgm:t>
    </dgm:pt>
    <dgm:pt modelId="{9A8162C3-FA87-4A9A-B3D7-255D004ECF54}" type="pres">
      <dgm:prSet presAssocID="{8CA28581-2FFA-4EBE-922C-8F1F6E914C9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97C906-61C1-43DF-B02D-2C6D7BBB25AB}" type="pres">
      <dgm:prSet presAssocID="{3812F885-31E4-487D-8F78-CF5A5987F2AA}" presName="sibTrans" presStyleLbl="sibTrans2D1" presStyleIdx="2" presStyleCnt="5"/>
      <dgm:spPr/>
      <dgm:t>
        <a:bodyPr/>
        <a:lstStyle/>
        <a:p>
          <a:endParaRPr lang="it-IT"/>
        </a:p>
      </dgm:t>
    </dgm:pt>
    <dgm:pt modelId="{9CAC0D0C-6772-4111-9F1F-82ACB121B819}" type="pres">
      <dgm:prSet presAssocID="{3812F885-31E4-487D-8F78-CF5A5987F2AA}" presName="connectorText" presStyleLbl="sibTrans2D1" presStyleIdx="2" presStyleCnt="5"/>
      <dgm:spPr/>
      <dgm:t>
        <a:bodyPr/>
        <a:lstStyle/>
        <a:p>
          <a:endParaRPr lang="it-IT"/>
        </a:p>
      </dgm:t>
    </dgm:pt>
    <dgm:pt modelId="{A5BC5113-2A81-4D29-A0BE-A197820084E4}" type="pres">
      <dgm:prSet presAssocID="{9D170DC6-27B0-419A-A88D-E1BAB6F0872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67035B-A0AA-4A28-A774-AE802F53823E}" type="pres">
      <dgm:prSet presAssocID="{315254ED-BC67-489F-AC31-DB987FC46538}" presName="sibTrans" presStyleLbl="sibTrans2D1" presStyleIdx="3" presStyleCnt="5"/>
      <dgm:spPr/>
      <dgm:t>
        <a:bodyPr/>
        <a:lstStyle/>
        <a:p>
          <a:endParaRPr lang="it-IT"/>
        </a:p>
      </dgm:t>
    </dgm:pt>
    <dgm:pt modelId="{02750998-36B2-41AB-87E1-BD5E61199466}" type="pres">
      <dgm:prSet presAssocID="{315254ED-BC67-489F-AC31-DB987FC46538}" presName="connectorText" presStyleLbl="sibTrans2D1" presStyleIdx="3" presStyleCnt="5"/>
      <dgm:spPr/>
      <dgm:t>
        <a:bodyPr/>
        <a:lstStyle/>
        <a:p>
          <a:endParaRPr lang="it-IT"/>
        </a:p>
      </dgm:t>
    </dgm:pt>
    <dgm:pt modelId="{B16AA589-DDA9-4668-9212-DE36D6EB3432}" type="pres">
      <dgm:prSet presAssocID="{F809F725-97CB-4544-9C32-168FCF5736E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CEF95B-8D2C-44BE-9671-D4D05B18BE46}" type="pres">
      <dgm:prSet presAssocID="{CCC983F8-DF00-4BA4-8758-5445EFA48655}" presName="sibTrans" presStyleLbl="sibTrans2D1" presStyleIdx="4" presStyleCnt="5"/>
      <dgm:spPr/>
      <dgm:t>
        <a:bodyPr/>
        <a:lstStyle/>
        <a:p>
          <a:endParaRPr lang="it-IT"/>
        </a:p>
      </dgm:t>
    </dgm:pt>
    <dgm:pt modelId="{C0D43978-FB9F-432B-BC47-50F67F9860B6}" type="pres">
      <dgm:prSet presAssocID="{CCC983F8-DF00-4BA4-8758-5445EFA48655}" presName="connectorText" presStyleLbl="sibTrans2D1" presStyleIdx="4" presStyleCnt="5"/>
      <dgm:spPr/>
      <dgm:t>
        <a:bodyPr/>
        <a:lstStyle/>
        <a:p>
          <a:endParaRPr lang="it-IT"/>
        </a:p>
      </dgm:t>
    </dgm:pt>
    <dgm:pt modelId="{4FF01605-7D1C-47D4-94E3-6B73DF8A8FBD}" type="pres">
      <dgm:prSet presAssocID="{41B757E9-31C3-4E75-B399-F0058BCA6AA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0B5B08F-339D-4421-8EFC-DACF831592AD}" type="presOf" srcId="{9D170DC6-27B0-419A-A88D-E1BAB6F0872B}" destId="{A5BC5113-2A81-4D29-A0BE-A197820084E4}" srcOrd="0" destOrd="0" presId="urn:microsoft.com/office/officeart/2005/8/layout/process1"/>
    <dgm:cxn modelId="{94FBE601-6F23-45DB-9DBF-2BC30A8A75A2}" type="presOf" srcId="{3812F885-31E4-487D-8F78-CF5A5987F2AA}" destId="{6A97C906-61C1-43DF-B02D-2C6D7BBB25AB}" srcOrd="0" destOrd="0" presId="urn:microsoft.com/office/officeart/2005/8/layout/process1"/>
    <dgm:cxn modelId="{2F1666F0-1865-4314-8ED1-1E4C0542F52F}" type="presOf" srcId="{DABA83B7-A645-47DC-BA9A-D61B7A8604FC}" destId="{CBE99BE5-28B3-409B-8C7D-F4C6B9F9E4D7}" srcOrd="0" destOrd="0" presId="urn:microsoft.com/office/officeart/2005/8/layout/process1"/>
    <dgm:cxn modelId="{6C8EF10C-9626-41D5-B85D-D8D467AF7D55}" srcId="{9060EC75-6501-453C-8CDC-44F19E8E842B}" destId="{8CA28581-2FFA-4EBE-922C-8F1F6E914C95}" srcOrd="2" destOrd="0" parTransId="{312F6A5A-91F7-4633-B516-9F37361A7B4D}" sibTransId="{3812F885-31E4-487D-8F78-CF5A5987F2AA}"/>
    <dgm:cxn modelId="{0DF81516-E33B-4DDB-9925-DC4FBE7DE1B8}" type="presOf" srcId="{315254ED-BC67-489F-AC31-DB987FC46538}" destId="{02750998-36B2-41AB-87E1-BD5E61199466}" srcOrd="1" destOrd="0" presId="urn:microsoft.com/office/officeart/2005/8/layout/process1"/>
    <dgm:cxn modelId="{211728DA-5D73-4CD1-B6F6-EAA8693A42D5}" srcId="{9060EC75-6501-453C-8CDC-44F19E8E842B}" destId="{11D63C50-7E74-4FF6-B63F-5485B96D3964}" srcOrd="1" destOrd="0" parTransId="{BB7864E5-F4A9-42A2-BF74-9EA431F48DB9}" sibTransId="{DABA83B7-A645-47DC-BA9A-D61B7A8604FC}"/>
    <dgm:cxn modelId="{90349964-D5CA-4418-A619-0C1B8AA9887C}" type="presOf" srcId="{41B757E9-31C3-4E75-B399-F0058BCA6AAB}" destId="{4FF01605-7D1C-47D4-94E3-6B73DF8A8FBD}" srcOrd="0" destOrd="0" presId="urn:microsoft.com/office/officeart/2005/8/layout/process1"/>
    <dgm:cxn modelId="{36A494FF-1B81-4B19-87B6-C5CF55CBAB5E}" type="presOf" srcId="{3812F885-31E4-487D-8F78-CF5A5987F2AA}" destId="{9CAC0D0C-6772-4111-9F1F-82ACB121B819}" srcOrd="1" destOrd="0" presId="urn:microsoft.com/office/officeart/2005/8/layout/process1"/>
    <dgm:cxn modelId="{310210D5-857E-402F-86FC-C384FCAB8FDE}" srcId="{9060EC75-6501-453C-8CDC-44F19E8E842B}" destId="{3A74C54E-BBF1-4604-9436-4F2F730AE78E}" srcOrd="0" destOrd="0" parTransId="{74359470-A08F-4AF7-8497-659C304F08EF}" sibTransId="{4771939D-11C3-4009-A496-59BABA31BFED}"/>
    <dgm:cxn modelId="{87A0CE5C-A72F-44F9-9ADC-195578468D1C}" srcId="{9060EC75-6501-453C-8CDC-44F19E8E842B}" destId="{F809F725-97CB-4544-9C32-168FCF5736EC}" srcOrd="4" destOrd="0" parTransId="{A738FE8E-746B-4A1F-AF58-68513DAFDDF3}" sibTransId="{CCC983F8-DF00-4BA4-8758-5445EFA48655}"/>
    <dgm:cxn modelId="{072C5EAB-AC54-4A25-808B-5CCB28AECD0C}" type="presOf" srcId="{9060EC75-6501-453C-8CDC-44F19E8E842B}" destId="{A47CD361-CB1D-40D5-A4FD-C1A45B5775D7}" srcOrd="0" destOrd="0" presId="urn:microsoft.com/office/officeart/2005/8/layout/process1"/>
    <dgm:cxn modelId="{7C4FD559-FC61-42D7-9418-E86AF6C3B51E}" type="presOf" srcId="{11D63C50-7E74-4FF6-B63F-5485B96D3964}" destId="{31177729-8678-4F56-902E-895AE9751B2A}" srcOrd="0" destOrd="0" presId="urn:microsoft.com/office/officeart/2005/8/layout/process1"/>
    <dgm:cxn modelId="{3F921F30-7CD7-4D25-850E-5559DFB1882F}" type="presOf" srcId="{DABA83B7-A645-47DC-BA9A-D61B7A8604FC}" destId="{FA8EA673-E17F-45F1-8C02-E2C2EE3B4A3F}" srcOrd="1" destOrd="0" presId="urn:microsoft.com/office/officeart/2005/8/layout/process1"/>
    <dgm:cxn modelId="{47377761-F8BD-4CF2-B0DA-B7FD5EC55A07}" srcId="{9060EC75-6501-453C-8CDC-44F19E8E842B}" destId="{9D170DC6-27B0-419A-A88D-E1BAB6F0872B}" srcOrd="3" destOrd="0" parTransId="{91A53C49-4A25-4DEE-A5CC-2DED3DC16C03}" sibTransId="{315254ED-BC67-489F-AC31-DB987FC46538}"/>
    <dgm:cxn modelId="{7C3DCCC5-111F-486A-A83E-292D44545A57}" type="presOf" srcId="{4771939D-11C3-4009-A496-59BABA31BFED}" destId="{B9053A4C-8085-4921-867B-965600F34D2E}" srcOrd="1" destOrd="0" presId="urn:microsoft.com/office/officeart/2005/8/layout/process1"/>
    <dgm:cxn modelId="{39E2F824-993F-4B6D-BE92-8FEEC6BDEF3C}" type="presOf" srcId="{F809F725-97CB-4544-9C32-168FCF5736EC}" destId="{B16AA589-DDA9-4668-9212-DE36D6EB3432}" srcOrd="0" destOrd="0" presId="urn:microsoft.com/office/officeart/2005/8/layout/process1"/>
    <dgm:cxn modelId="{8DB7FFCE-8F22-46B3-9EEF-EFD969D23B2E}" srcId="{9060EC75-6501-453C-8CDC-44F19E8E842B}" destId="{41B757E9-31C3-4E75-B399-F0058BCA6AAB}" srcOrd="5" destOrd="0" parTransId="{092A8505-D035-4B57-BC58-7171D3851D01}" sibTransId="{5C0FD074-E747-4EC0-B965-25AA2CC0C0CE}"/>
    <dgm:cxn modelId="{6BE36EC7-D8B3-4FE6-97E6-399E521CC066}" type="presOf" srcId="{CCC983F8-DF00-4BA4-8758-5445EFA48655}" destId="{C0D43978-FB9F-432B-BC47-50F67F9860B6}" srcOrd="1" destOrd="0" presId="urn:microsoft.com/office/officeart/2005/8/layout/process1"/>
    <dgm:cxn modelId="{A0D8E65B-5507-4682-8885-4766078E0FF5}" type="presOf" srcId="{4771939D-11C3-4009-A496-59BABA31BFED}" destId="{E12D10CF-95FF-4675-BE88-80F7D2E13AFE}" srcOrd="0" destOrd="0" presId="urn:microsoft.com/office/officeart/2005/8/layout/process1"/>
    <dgm:cxn modelId="{8C0F4092-3726-45E1-B53D-C32F06599536}" type="presOf" srcId="{315254ED-BC67-489F-AC31-DB987FC46538}" destId="{4967035B-A0AA-4A28-A774-AE802F53823E}" srcOrd="0" destOrd="0" presId="urn:microsoft.com/office/officeart/2005/8/layout/process1"/>
    <dgm:cxn modelId="{B1594117-96E6-45C9-BB16-69B9F5FCFD78}" type="presOf" srcId="{3A74C54E-BBF1-4604-9436-4F2F730AE78E}" destId="{0374F036-6ABD-41D7-9EF3-5BC89C7D310B}" srcOrd="0" destOrd="0" presId="urn:microsoft.com/office/officeart/2005/8/layout/process1"/>
    <dgm:cxn modelId="{EAB6FDB9-09FD-4EE1-8C72-484C78EAB870}" type="presOf" srcId="{8CA28581-2FFA-4EBE-922C-8F1F6E914C95}" destId="{9A8162C3-FA87-4A9A-B3D7-255D004ECF54}" srcOrd="0" destOrd="0" presId="urn:microsoft.com/office/officeart/2005/8/layout/process1"/>
    <dgm:cxn modelId="{2970DA8D-85E9-4C7A-978D-860788C42344}" type="presOf" srcId="{CCC983F8-DF00-4BA4-8758-5445EFA48655}" destId="{9BCEF95B-8D2C-44BE-9671-D4D05B18BE46}" srcOrd="0" destOrd="0" presId="urn:microsoft.com/office/officeart/2005/8/layout/process1"/>
    <dgm:cxn modelId="{B3E118DA-5510-422D-9D5D-60C59595AAF4}" type="presParOf" srcId="{A47CD361-CB1D-40D5-A4FD-C1A45B5775D7}" destId="{0374F036-6ABD-41D7-9EF3-5BC89C7D310B}" srcOrd="0" destOrd="0" presId="urn:microsoft.com/office/officeart/2005/8/layout/process1"/>
    <dgm:cxn modelId="{8E136E31-5542-4320-AA81-8914D4F95781}" type="presParOf" srcId="{A47CD361-CB1D-40D5-A4FD-C1A45B5775D7}" destId="{E12D10CF-95FF-4675-BE88-80F7D2E13AFE}" srcOrd="1" destOrd="0" presId="urn:microsoft.com/office/officeart/2005/8/layout/process1"/>
    <dgm:cxn modelId="{3FB2D9E8-3890-432C-A238-7510E3FCF296}" type="presParOf" srcId="{E12D10CF-95FF-4675-BE88-80F7D2E13AFE}" destId="{B9053A4C-8085-4921-867B-965600F34D2E}" srcOrd="0" destOrd="0" presId="urn:microsoft.com/office/officeart/2005/8/layout/process1"/>
    <dgm:cxn modelId="{4BEBD87E-69B2-4679-8B2E-206D636C747B}" type="presParOf" srcId="{A47CD361-CB1D-40D5-A4FD-C1A45B5775D7}" destId="{31177729-8678-4F56-902E-895AE9751B2A}" srcOrd="2" destOrd="0" presId="urn:microsoft.com/office/officeart/2005/8/layout/process1"/>
    <dgm:cxn modelId="{D61CF431-FCFA-4D4F-961B-2E8C44E8A5FE}" type="presParOf" srcId="{A47CD361-CB1D-40D5-A4FD-C1A45B5775D7}" destId="{CBE99BE5-28B3-409B-8C7D-F4C6B9F9E4D7}" srcOrd="3" destOrd="0" presId="urn:microsoft.com/office/officeart/2005/8/layout/process1"/>
    <dgm:cxn modelId="{0B74B3C4-2C3B-4B24-BA83-2B36B778C723}" type="presParOf" srcId="{CBE99BE5-28B3-409B-8C7D-F4C6B9F9E4D7}" destId="{FA8EA673-E17F-45F1-8C02-E2C2EE3B4A3F}" srcOrd="0" destOrd="0" presId="urn:microsoft.com/office/officeart/2005/8/layout/process1"/>
    <dgm:cxn modelId="{5661FB1E-C08B-47C4-8216-0DAD570DE99F}" type="presParOf" srcId="{A47CD361-CB1D-40D5-A4FD-C1A45B5775D7}" destId="{9A8162C3-FA87-4A9A-B3D7-255D004ECF54}" srcOrd="4" destOrd="0" presId="urn:microsoft.com/office/officeart/2005/8/layout/process1"/>
    <dgm:cxn modelId="{691EE935-6F8A-4B28-BC7D-C7C65E3A0BD9}" type="presParOf" srcId="{A47CD361-CB1D-40D5-A4FD-C1A45B5775D7}" destId="{6A97C906-61C1-43DF-B02D-2C6D7BBB25AB}" srcOrd="5" destOrd="0" presId="urn:microsoft.com/office/officeart/2005/8/layout/process1"/>
    <dgm:cxn modelId="{3C758111-539A-4CCD-BCAE-7B760973A791}" type="presParOf" srcId="{6A97C906-61C1-43DF-B02D-2C6D7BBB25AB}" destId="{9CAC0D0C-6772-4111-9F1F-82ACB121B819}" srcOrd="0" destOrd="0" presId="urn:microsoft.com/office/officeart/2005/8/layout/process1"/>
    <dgm:cxn modelId="{4CD0A541-91EB-4280-8C85-E2E665287C83}" type="presParOf" srcId="{A47CD361-CB1D-40D5-A4FD-C1A45B5775D7}" destId="{A5BC5113-2A81-4D29-A0BE-A197820084E4}" srcOrd="6" destOrd="0" presId="urn:microsoft.com/office/officeart/2005/8/layout/process1"/>
    <dgm:cxn modelId="{B394A895-E731-4A39-9ED7-3805DBB92F97}" type="presParOf" srcId="{A47CD361-CB1D-40D5-A4FD-C1A45B5775D7}" destId="{4967035B-A0AA-4A28-A774-AE802F53823E}" srcOrd="7" destOrd="0" presId="urn:microsoft.com/office/officeart/2005/8/layout/process1"/>
    <dgm:cxn modelId="{7F40F0D9-FE56-4280-BCB2-285493BBE5FC}" type="presParOf" srcId="{4967035B-A0AA-4A28-A774-AE802F53823E}" destId="{02750998-36B2-41AB-87E1-BD5E61199466}" srcOrd="0" destOrd="0" presId="urn:microsoft.com/office/officeart/2005/8/layout/process1"/>
    <dgm:cxn modelId="{FBA6D8C1-A8B5-414D-A224-203D6D0D7973}" type="presParOf" srcId="{A47CD361-CB1D-40D5-A4FD-C1A45B5775D7}" destId="{B16AA589-DDA9-4668-9212-DE36D6EB3432}" srcOrd="8" destOrd="0" presId="urn:microsoft.com/office/officeart/2005/8/layout/process1"/>
    <dgm:cxn modelId="{1A739D74-F1C8-440C-A3D0-07527DD27D7C}" type="presParOf" srcId="{A47CD361-CB1D-40D5-A4FD-C1A45B5775D7}" destId="{9BCEF95B-8D2C-44BE-9671-D4D05B18BE46}" srcOrd="9" destOrd="0" presId="urn:microsoft.com/office/officeart/2005/8/layout/process1"/>
    <dgm:cxn modelId="{8895C4AE-17BD-4CBA-94CF-306FF2CC1C47}" type="presParOf" srcId="{9BCEF95B-8D2C-44BE-9671-D4D05B18BE46}" destId="{C0D43978-FB9F-432B-BC47-50F67F9860B6}" srcOrd="0" destOrd="0" presId="urn:microsoft.com/office/officeart/2005/8/layout/process1"/>
    <dgm:cxn modelId="{3FA032BE-EB5F-4D87-8E53-838936E26EA2}" type="presParOf" srcId="{A47CD361-CB1D-40D5-A4FD-C1A45B5775D7}" destId="{4FF01605-7D1C-47D4-94E3-6B73DF8A8FBD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9861-F2F8-4CA7-AE27-7C36A3DFBB22}">
      <dsp:nvSpPr>
        <dsp:cNvPr id="0" name=""/>
        <dsp:cNvSpPr/>
      </dsp:nvSpPr>
      <dsp:spPr>
        <a:xfrm>
          <a:off x="2097199" y="658408"/>
          <a:ext cx="4286361" cy="4286361"/>
        </a:xfrm>
        <a:prstGeom prst="blockArc">
          <a:avLst>
            <a:gd name="adj1" fmla="val 10827630"/>
            <a:gd name="adj2" fmla="val 16143936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68190-17D2-4FB1-B2C9-5039AB46BB23}">
      <dsp:nvSpPr>
        <dsp:cNvPr id="0" name=""/>
        <dsp:cNvSpPr/>
      </dsp:nvSpPr>
      <dsp:spPr>
        <a:xfrm>
          <a:off x="2097267" y="643045"/>
          <a:ext cx="4286361" cy="4286361"/>
        </a:xfrm>
        <a:prstGeom prst="blockArc">
          <a:avLst>
            <a:gd name="adj1" fmla="val 5456174"/>
            <a:gd name="adj2" fmla="val 10802401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F1115-3688-40D1-B218-C429F2B4CD20}">
      <dsp:nvSpPr>
        <dsp:cNvPr id="0" name=""/>
        <dsp:cNvSpPr/>
      </dsp:nvSpPr>
      <dsp:spPr>
        <a:xfrm>
          <a:off x="2071601" y="642783"/>
          <a:ext cx="4286361" cy="4286361"/>
        </a:xfrm>
        <a:prstGeom prst="blockArc">
          <a:avLst>
            <a:gd name="adj1" fmla="val 21598029"/>
            <a:gd name="adj2" fmla="val 5414027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FBEE7-D5D8-4766-8DCF-C9ED02B4FACC}">
      <dsp:nvSpPr>
        <dsp:cNvPr id="0" name=""/>
        <dsp:cNvSpPr/>
      </dsp:nvSpPr>
      <dsp:spPr>
        <a:xfrm>
          <a:off x="2071671" y="658669"/>
          <a:ext cx="4286361" cy="4286361"/>
        </a:xfrm>
        <a:prstGeom prst="blockArc">
          <a:avLst>
            <a:gd name="adj1" fmla="val 16185859"/>
            <a:gd name="adj2" fmla="val 21571942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5F2DE-3F44-4B73-BB43-D561029D6051}">
      <dsp:nvSpPr>
        <dsp:cNvPr id="0" name=""/>
        <dsp:cNvSpPr/>
      </dsp:nvSpPr>
      <dsp:spPr>
        <a:xfrm>
          <a:off x="3220402" y="1798925"/>
          <a:ext cx="1971675" cy="19716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kern="1200" dirty="0"/>
            <a:t>Schema</a:t>
          </a:r>
        </a:p>
      </dsp:txBody>
      <dsp:txXfrm>
        <a:off x="3509147" y="2087670"/>
        <a:ext cx="1394185" cy="1394185"/>
      </dsp:txXfrm>
    </dsp:sp>
    <dsp:sp modelId="{2ED107D9-A476-4107-8F82-37BA07F1BE97}">
      <dsp:nvSpPr>
        <dsp:cNvPr id="0" name=""/>
        <dsp:cNvSpPr/>
      </dsp:nvSpPr>
      <dsp:spPr>
        <a:xfrm>
          <a:off x="3323633" y="18286"/>
          <a:ext cx="1765213" cy="13801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/>
            <a:t>COGNITIVA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/>
            <a:t>Che conoscenza si ha dell’ambiente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1" kern="1200" dirty="0"/>
        </a:p>
      </dsp:txBody>
      <dsp:txXfrm>
        <a:off x="3582142" y="220408"/>
        <a:ext cx="1248195" cy="975928"/>
      </dsp:txXfrm>
    </dsp:sp>
    <dsp:sp modelId="{A93F271E-CA07-4B2B-BCC9-DC21DCB593B4}">
      <dsp:nvSpPr>
        <dsp:cNvPr id="0" name=""/>
        <dsp:cNvSpPr/>
      </dsp:nvSpPr>
      <dsp:spPr>
        <a:xfrm>
          <a:off x="5618190" y="2094677"/>
          <a:ext cx="1380172" cy="13801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b="0" kern="1200" baseline="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baseline="0" dirty="0"/>
            <a:t>EMOZIONALE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baseline="0" dirty="0"/>
            <a:t>Che rapporto affettivo si ha con l’ambiente</a:t>
          </a:r>
        </a:p>
      </dsp:txBody>
      <dsp:txXfrm>
        <a:off x="5820312" y="2296799"/>
        <a:ext cx="975928" cy="975928"/>
      </dsp:txXfrm>
    </dsp:sp>
    <dsp:sp modelId="{5E45DDB4-8C93-4578-BA41-DCDF58118347}">
      <dsp:nvSpPr>
        <dsp:cNvPr id="0" name=""/>
        <dsp:cNvSpPr/>
      </dsp:nvSpPr>
      <dsp:spPr>
        <a:xfrm>
          <a:off x="3098707" y="4189354"/>
          <a:ext cx="2215066" cy="13801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/>
            <a:t>COMPORTAMENTALE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/>
            <a:t>Che comportamento si può mettere in atto in quell’ambiente</a:t>
          </a:r>
        </a:p>
      </dsp:txBody>
      <dsp:txXfrm>
        <a:off x="3423096" y="4391476"/>
        <a:ext cx="1566288" cy="975928"/>
      </dsp:txXfrm>
    </dsp:sp>
    <dsp:sp modelId="{48DF2653-90A6-490A-BAE0-876D88611313}">
      <dsp:nvSpPr>
        <dsp:cNvPr id="0" name=""/>
        <dsp:cNvSpPr/>
      </dsp:nvSpPr>
      <dsp:spPr>
        <a:xfrm>
          <a:off x="1456867" y="2094677"/>
          <a:ext cx="1380172" cy="13801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/>
            <a:t>VALUTATIVA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/>
            <a:t>Che valutazione si può fare in base alle altre 3 componenti</a:t>
          </a:r>
        </a:p>
      </dsp:txBody>
      <dsp:txXfrm>
        <a:off x="1658989" y="2296799"/>
        <a:ext cx="975928" cy="9759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0B570-E2CA-42B0-806F-4B6968D7DDAB}">
      <dsp:nvSpPr>
        <dsp:cNvPr id="0" name=""/>
        <dsp:cNvSpPr/>
      </dsp:nvSpPr>
      <dsp:spPr>
        <a:xfrm>
          <a:off x="5143" y="796243"/>
          <a:ext cx="2447507" cy="1686332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t="-1000" b="-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406C2-71E2-4957-A6B8-4F9EC1B03394}">
      <dsp:nvSpPr>
        <dsp:cNvPr id="0" name=""/>
        <dsp:cNvSpPr/>
      </dsp:nvSpPr>
      <dsp:spPr>
        <a:xfrm>
          <a:off x="5143" y="2482576"/>
          <a:ext cx="2447507" cy="908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kern="1200" dirty="0"/>
            <a:t>Coerenza</a:t>
          </a:r>
        </a:p>
      </dsp:txBody>
      <dsp:txXfrm>
        <a:off x="5143" y="2482576"/>
        <a:ext cx="2447507" cy="908025"/>
      </dsp:txXfrm>
    </dsp:sp>
    <dsp:sp modelId="{44F9E8A2-2504-4EC1-8E8C-A84A9FD09104}">
      <dsp:nvSpPr>
        <dsp:cNvPr id="0" name=""/>
        <dsp:cNvSpPr/>
      </dsp:nvSpPr>
      <dsp:spPr>
        <a:xfrm>
          <a:off x="2697504" y="796243"/>
          <a:ext cx="2447507" cy="1686332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l="-19000" r="-19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58D17-AA82-412B-BE2D-74B54C3FB9CF}">
      <dsp:nvSpPr>
        <dsp:cNvPr id="0" name=""/>
        <dsp:cNvSpPr/>
      </dsp:nvSpPr>
      <dsp:spPr>
        <a:xfrm>
          <a:off x="2697504" y="2482576"/>
          <a:ext cx="2447507" cy="908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kern="1200" dirty="0"/>
            <a:t>Complessità</a:t>
          </a:r>
        </a:p>
      </dsp:txBody>
      <dsp:txXfrm>
        <a:off x="2697504" y="2482576"/>
        <a:ext cx="2447507" cy="908025"/>
      </dsp:txXfrm>
    </dsp:sp>
    <dsp:sp modelId="{C5310B83-9449-471A-94DD-935D4BBEFE6F}">
      <dsp:nvSpPr>
        <dsp:cNvPr id="0" name=""/>
        <dsp:cNvSpPr/>
      </dsp:nvSpPr>
      <dsp:spPr>
        <a:xfrm>
          <a:off x="5389865" y="796243"/>
          <a:ext cx="2447507" cy="1686332"/>
        </a:xfrm>
        <a:prstGeom prst="roundRect">
          <a:avLst/>
        </a:prstGeom>
        <a:blipFill rotWithShape="1">
          <a:blip xmlns:r="http://schemas.openxmlformats.org/officeDocument/2006/relationships" r:embed="rId3"/>
          <a:srcRect/>
          <a:stretch>
            <a:fillRect t="-1000" b="-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DC6EB2-DA82-4ED1-9EE1-6D83F982E9FE}">
      <dsp:nvSpPr>
        <dsp:cNvPr id="0" name=""/>
        <dsp:cNvSpPr/>
      </dsp:nvSpPr>
      <dsp:spPr>
        <a:xfrm>
          <a:off x="5389865" y="2482576"/>
          <a:ext cx="2447507" cy="908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kern="1200" dirty="0"/>
            <a:t>Leggibilità</a:t>
          </a:r>
        </a:p>
      </dsp:txBody>
      <dsp:txXfrm>
        <a:off x="5389865" y="2482576"/>
        <a:ext cx="2447507" cy="908025"/>
      </dsp:txXfrm>
    </dsp:sp>
    <dsp:sp modelId="{24C9B6F6-1364-47F1-BAC1-004C7C098815}">
      <dsp:nvSpPr>
        <dsp:cNvPr id="0" name=""/>
        <dsp:cNvSpPr/>
      </dsp:nvSpPr>
      <dsp:spPr>
        <a:xfrm>
          <a:off x="8082227" y="796243"/>
          <a:ext cx="2447507" cy="1686332"/>
        </a:xfrm>
        <a:prstGeom prst="roundRect">
          <a:avLst/>
        </a:prstGeom>
        <a:blipFill rotWithShape="1">
          <a:blip xmlns:r="http://schemas.openxmlformats.org/officeDocument/2006/relationships" r:embed="rId4"/>
          <a:srcRect/>
          <a:stretch>
            <a:fillRect t="-23000" b="-2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BD061-411E-4651-B807-FD23B0B5E592}">
      <dsp:nvSpPr>
        <dsp:cNvPr id="0" name=""/>
        <dsp:cNvSpPr/>
      </dsp:nvSpPr>
      <dsp:spPr>
        <a:xfrm>
          <a:off x="8082227" y="2482576"/>
          <a:ext cx="2447507" cy="908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kern="1200" dirty="0"/>
            <a:t>Mistero</a:t>
          </a:r>
        </a:p>
      </dsp:txBody>
      <dsp:txXfrm>
        <a:off x="8082227" y="2482576"/>
        <a:ext cx="2447507" cy="9080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4F036-6ABD-41D7-9EF3-5BC89C7D310B}">
      <dsp:nvSpPr>
        <dsp:cNvPr id="0" name=""/>
        <dsp:cNvSpPr/>
      </dsp:nvSpPr>
      <dsp:spPr>
        <a:xfrm>
          <a:off x="0" y="588038"/>
          <a:ext cx="1388662" cy="833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/>
            <a:t>Valori </a:t>
          </a:r>
          <a:r>
            <a:rPr lang="it-IT" sz="1300" kern="1200" dirty="0" err="1"/>
            <a:t>biosferici</a:t>
          </a:r>
          <a:r>
            <a:rPr lang="it-IT" sz="1300" kern="1200" dirty="0"/>
            <a:t>, egoistici, altruistici</a:t>
          </a:r>
        </a:p>
      </dsp:txBody>
      <dsp:txXfrm>
        <a:off x="24404" y="612442"/>
        <a:ext cx="1339854" cy="784389"/>
      </dsp:txXfrm>
    </dsp:sp>
    <dsp:sp modelId="{E12D10CF-95FF-4675-BE88-80F7D2E13AFE}">
      <dsp:nvSpPr>
        <dsp:cNvPr id="0" name=""/>
        <dsp:cNvSpPr/>
      </dsp:nvSpPr>
      <dsp:spPr>
        <a:xfrm>
          <a:off x="1527529" y="832442"/>
          <a:ext cx="294396" cy="344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/>
        </a:p>
      </dsp:txBody>
      <dsp:txXfrm>
        <a:off x="1527529" y="901320"/>
        <a:ext cx="206077" cy="206632"/>
      </dsp:txXfrm>
    </dsp:sp>
    <dsp:sp modelId="{31177729-8678-4F56-902E-895AE9751B2A}">
      <dsp:nvSpPr>
        <dsp:cNvPr id="0" name=""/>
        <dsp:cNvSpPr/>
      </dsp:nvSpPr>
      <dsp:spPr>
        <a:xfrm>
          <a:off x="1944128" y="588038"/>
          <a:ext cx="1388662" cy="833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/>
            <a:t>Nuovo paradigma ambientale</a:t>
          </a:r>
        </a:p>
      </dsp:txBody>
      <dsp:txXfrm>
        <a:off x="1968532" y="612442"/>
        <a:ext cx="1339854" cy="784389"/>
      </dsp:txXfrm>
    </dsp:sp>
    <dsp:sp modelId="{CBE99BE5-28B3-409B-8C7D-F4C6B9F9E4D7}">
      <dsp:nvSpPr>
        <dsp:cNvPr id="0" name=""/>
        <dsp:cNvSpPr/>
      </dsp:nvSpPr>
      <dsp:spPr>
        <a:xfrm>
          <a:off x="3471657" y="832442"/>
          <a:ext cx="294396" cy="344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/>
        </a:p>
      </dsp:txBody>
      <dsp:txXfrm>
        <a:off x="3471657" y="901320"/>
        <a:ext cx="206077" cy="206632"/>
      </dsp:txXfrm>
    </dsp:sp>
    <dsp:sp modelId="{9A8162C3-FA87-4A9A-B3D7-255D004ECF54}">
      <dsp:nvSpPr>
        <dsp:cNvPr id="0" name=""/>
        <dsp:cNvSpPr/>
      </dsp:nvSpPr>
      <dsp:spPr>
        <a:xfrm>
          <a:off x="3888256" y="588038"/>
          <a:ext cx="1388662" cy="833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/>
            <a:t>Consapevolezza delle conseguenze</a:t>
          </a:r>
        </a:p>
      </dsp:txBody>
      <dsp:txXfrm>
        <a:off x="3912660" y="612442"/>
        <a:ext cx="1339854" cy="784389"/>
      </dsp:txXfrm>
    </dsp:sp>
    <dsp:sp modelId="{6A97C906-61C1-43DF-B02D-2C6D7BBB25AB}">
      <dsp:nvSpPr>
        <dsp:cNvPr id="0" name=""/>
        <dsp:cNvSpPr/>
      </dsp:nvSpPr>
      <dsp:spPr>
        <a:xfrm>
          <a:off x="5415785" y="832442"/>
          <a:ext cx="294396" cy="344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/>
        </a:p>
      </dsp:txBody>
      <dsp:txXfrm>
        <a:off x="5415785" y="901320"/>
        <a:ext cx="206077" cy="206632"/>
      </dsp:txXfrm>
    </dsp:sp>
    <dsp:sp modelId="{A5BC5113-2A81-4D29-A0BE-A197820084E4}">
      <dsp:nvSpPr>
        <dsp:cNvPr id="0" name=""/>
        <dsp:cNvSpPr/>
      </dsp:nvSpPr>
      <dsp:spPr>
        <a:xfrm>
          <a:off x="5832384" y="588038"/>
          <a:ext cx="1388662" cy="833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/>
            <a:t>Attribuzione di responsabilità</a:t>
          </a:r>
        </a:p>
      </dsp:txBody>
      <dsp:txXfrm>
        <a:off x="5856788" y="612442"/>
        <a:ext cx="1339854" cy="784389"/>
      </dsp:txXfrm>
    </dsp:sp>
    <dsp:sp modelId="{4967035B-A0AA-4A28-A774-AE802F53823E}">
      <dsp:nvSpPr>
        <dsp:cNvPr id="0" name=""/>
        <dsp:cNvSpPr/>
      </dsp:nvSpPr>
      <dsp:spPr>
        <a:xfrm>
          <a:off x="7359913" y="832442"/>
          <a:ext cx="294396" cy="344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/>
        </a:p>
      </dsp:txBody>
      <dsp:txXfrm>
        <a:off x="7359913" y="901320"/>
        <a:ext cx="206077" cy="206632"/>
      </dsp:txXfrm>
    </dsp:sp>
    <dsp:sp modelId="{B16AA589-DDA9-4668-9212-DE36D6EB3432}">
      <dsp:nvSpPr>
        <dsp:cNvPr id="0" name=""/>
        <dsp:cNvSpPr/>
      </dsp:nvSpPr>
      <dsp:spPr>
        <a:xfrm>
          <a:off x="7776512" y="588038"/>
          <a:ext cx="1388662" cy="833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/>
            <a:t>Norma morale</a:t>
          </a:r>
        </a:p>
      </dsp:txBody>
      <dsp:txXfrm>
        <a:off x="7800916" y="612442"/>
        <a:ext cx="1339854" cy="784389"/>
      </dsp:txXfrm>
    </dsp:sp>
    <dsp:sp modelId="{9BCEF95B-8D2C-44BE-9671-D4D05B18BE46}">
      <dsp:nvSpPr>
        <dsp:cNvPr id="0" name=""/>
        <dsp:cNvSpPr/>
      </dsp:nvSpPr>
      <dsp:spPr>
        <a:xfrm>
          <a:off x="9304041" y="832442"/>
          <a:ext cx="294396" cy="344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/>
        </a:p>
      </dsp:txBody>
      <dsp:txXfrm>
        <a:off x="9304041" y="901320"/>
        <a:ext cx="206077" cy="206632"/>
      </dsp:txXfrm>
    </dsp:sp>
    <dsp:sp modelId="{4FF01605-7D1C-47D4-94E3-6B73DF8A8FBD}">
      <dsp:nvSpPr>
        <dsp:cNvPr id="0" name=""/>
        <dsp:cNvSpPr/>
      </dsp:nvSpPr>
      <dsp:spPr>
        <a:xfrm>
          <a:off x="9720640" y="588038"/>
          <a:ext cx="1388662" cy="833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/>
            <a:t>Comportamento pro-ambientale</a:t>
          </a:r>
        </a:p>
      </dsp:txBody>
      <dsp:txXfrm>
        <a:off x="9745044" y="612442"/>
        <a:ext cx="1339854" cy="784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88D70-130A-45E2-B81A-2C3D932EFB0B}" type="datetimeFigureOut">
              <a:rPr lang="it-IT" smtClean="0"/>
              <a:t>19/03/24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80C6A-7E52-4A43-89AF-44BB489A42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404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80C6A-7E52-4A43-89AF-44BB489A428D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329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939D-62F5-450C-92CA-49B330A5A028}" type="datetimeFigureOut">
              <a:rPr lang="it-IT" smtClean="0"/>
              <a:t>19/03/24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4061-9FA9-4EAF-8163-592E632E18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1818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939D-62F5-450C-92CA-49B330A5A028}" type="datetimeFigureOut">
              <a:rPr lang="it-IT" smtClean="0"/>
              <a:t>19/03/24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4061-9FA9-4EAF-8163-592E632E18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97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939D-62F5-450C-92CA-49B330A5A028}" type="datetimeFigureOut">
              <a:rPr lang="it-IT" smtClean="0"/>
              <a:t>19/03/24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4061-9FA9-4EAF-8163-592E632E18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818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939D-62F5-450C-92CA-49B330A5A028}" type="datetimeFigureOut">
              <a:rPr lang="it-IT" smtClean="0"/>
              <a:t>19/03/24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4061-9FA9-4EAF-8163-592E632E18E2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0181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939D-62F5-450C-92CA-49B330A5A028}" type="datetimeFigureOut">
              <a:rPr lang="it-IT" smtClean="0"/>
              <a:t>19/03/24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4061-9FA9-4EAF-8163-592E632E18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8776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939D-62F5-450C-92CA-49B330A5A028}" type="datetimeFigureOut">
              <a:rPr lang="it-IT" smtClean="0"/>
              <a:t>19/03/24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4061-9FA9-4EAF-8163-592E632E18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6098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939D-62F5-450C-92CA-49B330A5A028}" type="datetimeFigureOut">
              <a:rPr lang="it-IT" smtClean="0"/>
              <a:t>19/03/24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4061-9FA9-4EAF-8163-592E632E18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0430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939D-62F5-450C-92CA-49B330A5A028}" type="datetimeFigureOut">
              <a:rPr lang="it-IT" smtClean="0"/>
              <a:t>19/03/24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4061-9FA9-4EAF-8163-592E632E18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4592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939D-62F5-450C-92CA-49B330A5A028}" type="datetimeFigureOut">
              <a:rPr lang="it-IT" smtClean="0"/>
              <a:t>19/03/24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4061-9FA9-4EAF-8163-592E632E18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457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939D-62F5-450C-92CA-49B330A5A028}" type="datetimeFigureOut">
              <a:rPr lang="it-IT" smtClean="0"/>
              <a:t>19/03/24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4061-9FA9-4EAF-8163-592E632E18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806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939D-62F5-450C-92CA-49B330A5A028}" type="datetimeFigureOut">
              <a:rPr lang="it-IT" smtClean="0"/>
              <a:t>19/03/24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4061-9FA9-4EAF-8163-592E632E18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556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939D-62F5-450C-92CA-49B330A5A028}" type="datetimeFigureOut">
              <a:rPr lang="it-IT" smtClean="0"/>
              <a:t>19/03/24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4061-9FA9-4EAF-8163-592E632E18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12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939D-62F5-450C-92CA-49B330A5A028}" type="datetimeFigureOut">
              <a:rPr lang="it-IT" smtClean="0"/>
              <a:t>19/03/24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4061-9FA9-4EAF-8163-592E632E18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00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939D-62F5-450C-92CA-49B330A5A028}" type="datetimeFigureOut">
              <a:rPr lang="it-IT" smtClean="0"/>
              <a:t>19/03/24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4061-9FA9-4EAF-8163-592E632E18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9923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939D-62F5-450C-92CA-49B330A5A028}" type="datetimeFigureOut">
              <a:rPr lang="it-IT" smtClean="0"/>
              <a:t>19/03/24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4061-9FA9-4EAF-8163-592E632E18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601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939D-62F5-450C-92CA-49B330A5A028}" type="datetimeFigureOut">
              <a:rPr lang="it-IT" smtClean="0"/>
              <a:t>19/03/24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4061-9FA9-4EAF-8163-592E632E18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38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939D-62F5-450C-92CA-49B330A5A028}" type="datetimeFigureOut">
              <a:rPr lang="it-IT" smtClean="0"/>
              <a:t>19/03/24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4061-9FA9-4EAF-8163-592E632E18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02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7D7939D-62F5-450C-92CA-49B330A5A028}" type="datetimeFigureOut">
              <a:rPr lang="it-IT" smtClean="0"/>
              <a:t>19/03/24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54061-9FA9-4EAF-8163-592E632E18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6726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76897A-CBAF-441D-9D38-0AC6E5DAC3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/>
              <a:t>La psicologia ambientale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59F613E-8E0C-4408-A675-79368D200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9595208" cy="1400783"/>
          </a:xfrm>
        </p:spPr>
        <p:txBody>
          <a:bodyPr>
            <a:normAutofit/>
          </a:bodyPr>
          <a:lstStyle/>
          <a:p>
            <a:r>
              <a:rPr lang="it-IT" dirty="0"/>
              <a:t>Dott. Stefania guasco</a:t>
            </a:r>
          </a:p>
          <a:p>
            <a:r>
              <a:rPr lang="it-IT" dirty="0"/>
              <a:t>Responsabile struttura semplice psicologia clinica digitale</a:t>
            </a:r>
          </a:p>
          <a:p>
            <a:r>
              <a:rPr lang="it-IT" dirty="0"/>
              <a:t>Azienda sanitaria locale 1 – regione </a:t>
            </a:r>
            <a:r>
              <a:rPr lang="it-IT" dirty="0" err="1"/>
              <a:t>liguria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4514EA8-ECBA-4376-9777-962D10EEE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82" y="405791"/>
            <a:ext cx="4750882" cy="194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47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1D2DDF-FFA3-4B8D-B1A5-46FE250E4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Componente emotiva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315BE4-DCF4-4A12-89CE-57A90A008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7074" y="2052918"/>
            <a:ext cx="4639377" cy="4195481"/>
          </a:xfrm>
        </p:spPr>
        <p:txBody>
          <a:bodyPr>
            <a:normAutofit/>
          </a:bodyPr>
          <a:lstStyle/>
          <a:p>
            <a:r>
              <a:rPr lang="it-IT" dirty="0"/>
              <a:t>Le </a:t>
            </a:r>
            <a:r>
              <a:rPr lang="it-IT" b="1" dirty="0"/>
              <a:t>aspettative</a:t>
            </a:r>
            <a:r>
              <a:rPr lang="it-IT" dirty="0"/>
              <a:t>, i </a:t>
            </a:r>
            <a:r>
              <a:rPr lang="it-IT" b="1" dirty="0"/>
              <a:t>bisogni</a:t>
            </a:r>
            <a:r>
              <a:rPr lang="it-IT" dirty="0"/>
              <a:t>, le </a:t>
            </a:r>
            <a:r>
              <a:rPr lang="it-IT" b="1" dirty="0"/>
              <a:t>motivazioni</a:t>
            </a:r>
            <a:r>
              <a:rPr lang="it-IT" dirty="0"/>
              <a:t> connotano i luoghi di vita</a:t>
            </a:r>
          </a:p>
          <a:p>
            <a:endParaRPr lang="it-IT" dirty="0"/>
          </a:p>
          <a:p>
            <a:r>
              <a:rPr lang="it-IT" dirty="0"/>
              <a:t>Il contatto con ambienti naturali favorirebbe un’attivazione dell’</a:t>
            </a:r>
            <a:r>
              <a:rPr lang="it-IT" b="1" dirty="0"/>
              <a:t>amigdala</a:t>
            </a:r>
          </a:p>
          <a:p>
            <a:endParaRPr lang="it-IT" dirty="0"/>
          </a:p>
          <a:p>
            <a:r>
              <a:rPr lang="it-IT" dirty="0"/>
              <a:t>Il </a:t>
            </a:r>
            <a:r>
              <a:rPr lang="it-IT" b="1" dirty="0"/>
              <a:t>sentimento di appartenenza </a:t>
            </a:r>
            <a:r>
              <a:rPr lang="it-IT" dirty="0"/>
              <a:t>è il legame positivo che si instaura con i luoghi fisici in particolari periodi del ciclo di vita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939A90F-C9F4-42AB-8F7E-3B4908B3D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15" y="1822282"/>
            <a:ext cx="6651269" cy="442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0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4338A1-DAF4-4382-B630-66E6A641E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Componente comportamentale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24332E-1133-4C70-B860-24FB5A9DD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99412"/>
            <a:ext cx="8946541" cy="4948988"/>
          </a:xfrm>
        </p:spPr>
        <p:txBody>
          <a:bodyPr/>
          <a:lstStyle/>
          <a:p>
            <a:r>
              <a:rPr lang="it-IT" dirty="0"/>
              <a:t>Gli </a:t>
            </a:r>
            <a:r>
              <a:rPr lang="it-IT" b="1" dirty="0"/>
              <a:t>aspetti prossemici </a:t>
            </a:r>
            <a:r>
              <a:rPr lang="it-IT" dirty="0"/>
              <a:t>vengono regolati dalla situazione</a:t>
            </a:r>
          </a:p>
          <a:p>
            <a:r>
              <a:rPr lang="it-IT" dirty="0"/>
              <a:t>La costruzione di </a:t>
            </a:r>
            <a:r>
              <a:rPr lang="it-IT" b="1" dirty="0"/>
              <a:t>barriere architettoniche </a:t>
            </a:r>
            <a:r>
              <a:rPr lang="it-IT" dirty="0"/>
              <a:t>e il </a:t>
            </a:r>
            <a:r>
              <a:rPr lang="it-IT" b="1" dirty="0"/>
              <a:t>fenomeno di ghettizzazione </a:t>
            </a:r>
            <a:r>
              <a:rPr lang="it-IT" dirty="0"/>
              <a:t>di alcune minoranze sociali o etniche come esempi di quanto le scelte urbanistiche possano determinare il comportamento delle persone</a:t>
            </a:r>
          </a:p>
          <a:p>
            <a:r>
              <a:rPr lang="it-IT" dirty="0"/>
              <a:t>La </a:t>
            </a:r>
            <a:r>
              <a:rPr lang="it-IT" b="1" dirty="0"/>
              <a:t>teoria delle finestre rotte </a:t>
            </a:r>
            <a:r>
              <a:rPr lang="it-IT" dirty="0"/>
              <a:t>(Wilson e </a:t>
            </a:r>
            <a:r>
              <a:rPr lang="it-IT" dirty="0" err="1"/>
              <a:t>Kelling</a:t>
            </a:r>
            <a:r>
              <a:rPr lang="it-IT" dirty="0"/>
              <a:t>, 1982) secondo cui, per esempio, la presenza di una finestra rotta potrebbe ingenerare una spirale di degrado urbano e sociale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85F1509-500B-4013-A259-1AD0D9AED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838" y="3766397"/>
            <a:ext cx="5323057" cy="298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31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0EFE4C-5313-44B1-BDE3-73968928B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psicologia ambientale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4AF5FC-2EDE-4A54-995D-0AD27E684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28286"/>
            <a:ext cx="8946541" cy="4920113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Cerca di comprendere e analizzare i meccanismi attraverso i quali l’ambiente influenza la mente e il comportamento delle persone, ma anche come le persone interagiscono con l’ambiente e lo modificano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E0E4455-0F73-42DD-84A7-D991EA04E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443" y="2570211"/>
            <a:ext cx="5987114" cy="399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07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889CD4-57BE-4975-B98C-50E63025F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0225" y="141316"/>
            <a:ext cx="4422371" cy="1346662"/>
          </a:xfrm>
        </p:spPr>
        <p:txBody>
          <a:bodyPr/>
          <a:lstStyle/>
          <a:p>
            <a:r>
              <a:rPr lang="it-IT" dirty="0"/>
              <a:t>C=f(</a:t>
            </a:r>
            <a:r>
              <a:rPr lang="it-IT" dirty="0" err="1"/>
              <a:t>PxA</a:t>
            </a:r>
            <a:r>
              <a:rPr lang="it-IT" dirty="0"/>
              <a:t>)</a:t>
            </a:r>
            <a:br>
              <a:rPr lang="it-IT" dirty="0"/>
            </a:br>
            <a:r>
              <a:rPr lang="it-IT" dirty="0"/>
              <a:t>Kurt </a:t>
            </a:r>
            <a:r>
              <a:rPr lang="it-IT" dirty="0" err="1"/>
              <a:t>Lewin</a:t>
            </a:r>
            <a:r>
              <a:rPr lang="it-IT" dirty="0"/>
              <a:t> (1951)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45767C-E7B4-41C2-88E2-1774992D6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3158836"/>
            <a:ext cx="9919364" cy="3557848"/>
          </a:xfrm>
        </p:spPr>
        <p:txBody>
          <a:bodyPr>
            <a:normAutofit lnSpcReduction="10000"/>
          </a:bodyPr>
          <a:lstStyle/>
          <a:p>
            <a:r>
              <a:rPr lang="it-IT" sz="2400" dirty="0"/>
              <a:t>Nasce negli anni ‘50 sotto l’impulso di diversi autori (Baker, </a:t>
            </a:r>
            <a:r>
              <a:rPr lang="it-IT" sz="2400" dirty="0" err="1"/>
              <a:t>Bronfenbrenner</a:t>
            </a:r>
            <a:r>
              <a:rPr lang="it-IT" sz="2400" dirty="0"/>
              <a:t>, </a:t>
            </a:r>
            <a:r>
              <a:rPr lang="it-IT" sz="2400" dirty="0" err="1"/>
              <a:t>Sommer</a:t>
            </a:r>
            <a:r>
              <a:rPr lang="it-IT" sz="2400" dirty="0"/>
              <a:t>). In questo periodo nascono studi classificabili all’interno della psicologia architettonica</a:t>
            </a:r>
          </a:p>
          <a:p>
            <a:r>
              <a:rPr lang="it-IT" sz="2400" dirty="0"/>
              <a:t>Negli anni ‘60 l’attenzione degli studiosi si sposta verso l’ambiente naturale</a:t>
            </a:r>
          </a:p>
          <a:p>
            <a:r>
              <a:rPr lang="it-IT" sz="2400" dirty="0"/>
              <a:t>Più recentemente la psicologia ambientale si è occupata dell’impatto dell’ambiente sul benessere delle persone (per esempio l’esposizione alla natura diminuisce impulsività, livelli di ansia e stress (</a:t>
            </a:r>
            <a:r>
              <a:rPr lang="it-IT" sz="2400" dirty="0" err="1"/>
              <a:t>Dolan</a:t>
            </a:r>
            <a:r>
              <a:rPr lang="it-IT" sz="2400" dirty="0"/>
              <a:t>, 2018) e nei bambini riduce l’iperattività (</a:t>
            </a:r>
            <a:r>
              <a:rPr lang="it-IT" sz="2400" dirty="0" err="1"/>
              <a:t>Sobko</a:t>
            </a:r>
            <a:r>
              <a:rPr lang="it-IT" sz="2400" dirty="0"/>
              <a:t>, 2018))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82ABB3C-1722-4696-B650-B05FB6366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83" y="346364"/>
            <a:ext cx="5620252" cy="228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6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001EFB-E0DB-480F-9C07-9980631EC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Gli ambienti di cura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0C3C11-5B87-4AED-9BC3-8D4355DE1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1979" y="1280160"/>
            <a:ext cx="8056345" cy="5457585"/>
          </a:xfrm>
        </p:spPr>
        <p:txBody>
          <a:bodyPr>
            <a:normAutofit/>
          </a:bodyPr>
          <a:lstStyle/>
          <a:p>
            <a:r>
              <a:rPr lang="it-IT" sz="2400" dirty="0"/>
              <a:t>Si caratterizzano per un </a:t>
            </a:r>
            <a:r>
              <a:rPr lang="it-IT" sz="2400" b="1" dirty="0"/>
              <a:t>elevato livello di stress</a:t>
            </a:r>
            <a:r>
              <a:rPr lang="it-IT" sz="2400" dirty="0"/>
              <a:t>, non solo nei pazienti ma anche negli operatori sanitari, dovuto al contatto con esperienze di dolore e malattia</a:t>
            </a:r>
          </a:p>
          <a:p>
            <a:endParaRPr lang="it-IT" sz="2400" dirty="0"/>
          </a:p>
          <a:p>
            <a:r>
              <a:rPr lang="it-IT" sz="2400" dirty="0"/>
              <a:t>Esigenza di un’ </a:t>
            </a:r>
            <a:r>
              <a:rPr lang="it-IT" sz="2400" b="1" dirty="0"/>
              <a:t>«umanizzazione architettonica»</a:t>
            </a:r>
          </a:p>
          <a:p>
            <a:endParaRPr lang="it-IT" sz="2400" dirty="0"/>
          </a:p>
          <a:p>
            <a:r>
              <a:rPr lang="it-IT" sz="2400" dirty="0"/>
              <a:t>Il confronto tra due gruppi di </a:t>
            </a:r>
            <a:r>
              <a:rPr lang="it-IT" sz="2400" b="1" dirty="0"/>
              <a:t>pazienti</a:t>
            </a:r>
            <a:r>
              <a:rPr lang="it-IT" sz="2400" dirty="0"/>
              <a:t> che avevano subito una colecistectomia nello stesso ospedale evidenziava che il gruppo a cui era stata assegnata la stanza con vista su un edificio aveva assunto alla dimissione più antidolorifici del gruppo a cui era stata assegnata una stanza con vista su un’area verde (Ulrich, 1984)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E7A3697-93D9-4216-9B63-E00B52994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127956"/>
            <a:ext cx="2751607" cy="302270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A76C199-6095-4188-8802-52F38F947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45" y="4215791"/>
            <a:ext cx="3366938" cy="252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88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ACC28D-5122-426E-A236-E1109494F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Tema dell’abitare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AC12B3-117F-4255-9642-408CC4A85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29" y="2052918"/>
            <a:ext cx="6169794" cy="4195481"/>
          </a:xfrm>
        </p:spPr>
        <p:txBody>
          <a:bodyPr/>
          <a:lstStyle/>
          <a:p>
            <a:r>
              <a:rPr lang="it-IT" b="1" dirty="0"/>
              <a:t>«Noi diamo forma ai nostri edifici e in seguito i nostri edifici danno forma a noi» (W. Churchill, 1943)</a:t>
            </a:r>
          </a:p>
          <a:p>
            <a:r>
              <a:rPr lang="it-IT" dirty="0"/>
              <a:t>Importanza della casa: dov’è? Quanto è grande? Come è esposta?</a:t>
            </a:r>
          </a:p>
          <a:p>
            <a:r>
              <a:rPr lang="it-IT" dirty="0"/>
              <a:t>Trasformazione degli spazi nel tempo e secondo diverse culture</a:t>
            </a:r>
          </a:p>
          <a:p>
            <a:r>
              <a:rPr lang="it-IT" dirty="0"/>
              <a:t>Differenza tra i vissuti legati ai luoghi della casa</a:t>
            </a:r>
          </a:p>
          <a:p>
            <a:pPr marL="0" indent="0">
              <a:buNone/>
            </a:pPr>
            <a:r>
              <a:rPr lang="it-IT" dirty="0"/>
              <a:t>Tuttavia… la percezione e la rappresentazione mentale della casa hanno una rilevanza psicologica spesso superiore a quelle che sono le condizioni abitative reali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0EA8B46-D919-4579-AC76-3865D09BC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433" y="2132381"/>
            <a:ext cx="5083585" cy="338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56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50C35C-D63E-4FBE-8536-2F42F950A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Tema del rispetto dell’ambiente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B691D6-FDA9-49BE-B1B8-CC44B99CC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81" y="3561346"/>
            <a:ext cx="11646567" cy="3147461"/>
          </a:xfrm>
        </p:spPr>
        <p:txBody>
          <a:bodyPr>
            <a:noAutofit/>
          </a:bodyPr>
          <a:lstStyle/>
          <a:p>
            <a:r>
              <a:rPr lang="it-IT" sz="2400" dirty="0"/>
              <a:t>La persona non solo riceve gli stimoli dall’ambiente, ma determina attivamente le condizioni del proprio adattamento all’ambiente. Lo scambio è reciproco.</a:t>
            </a:r>
          </a:p>
          <a:p>
            <a:r>
              <a:rPr lang="it-IT" sz="2400" dirty="0"/>
              <a:t>DM 7 ottobre 1996: «L’educazione ambientale contribuisce a ricostruire il senso di identità e le radici di appartenenza dei singoli e dei gruppi, a sviluppare il senso civico e di responsabilità verso la res </a:t>
            </a:r>
            <a:r>
              <a:rPr lang="it-IT" sz="2400" dirty="0" err="1"/>
              <a:t>publica</a:t>
            </a:r>
            <a:r>
              <a:rPr lang="it-IT" sz="2400" dirty="0"/>
              <a:t>, a diffondere la cultura della partecipazione e della cura per la qualità del proprio ambiente, creando anche un rapporto affettivo tra le persone, le comunità, il territorio»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223705D-A43C-4130-8B8C-93DED8469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710" y="1248233"/>
            <a:ext cx="5313908" cy="231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62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774B5D6-3863-4217-9FBE-9C53D354D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895" y="116969"/>
            <a:ext cx="3512628" cy="2674511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2F23B0-8B0F-4337-87E3-E49DE7C55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36" y="2945330"/>
            <a:ext cx="11486730" cy="3738103"/>
          </a:xfrm>
        </p:spPr>
        <p:txBody>
          <a:bodyPr/>
          <a:lstStyle/>
          <a:p>
            <a:r>
              <a:rPr lang="it-IT" dirty="0"/>
              <a:t>Il comportamento pro-ambientale è messo in atto sia per noi stessi, sia per gli altri </a:t>
            </a:r>
            <a:r>
              <a:rPr lang="it-IT" sz="1400" dirty="0"/>
              <a:t>(adattato da Stern, 1999)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..sia per le norme ingiuntive (cosa deve essere fatto) e descrittive (cosa pensiamo che venga fatto)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03444927-CB69-44C3-8393-313F191F3A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3994915"/>
              </p:ext>
            </p:extLst>
          </p:nvPr>
        </p:nvGraphicFramePr>
        <p:xfrm>
          <a:off x="462013" y="3429000"/>
          <a:ext cx="11109303" cy="2009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4E9DEE7E-2FE8-4913-93FD-DBFADE9ED4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633" y="174567"/>
            <a:ext cx="4790915" cy="255931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FFCA3AC-9B3C-499B-A13D-707792F071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32870" y="1187378"/>
            <a:ext cx="29337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89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93A59E5-3E2D-466E-AA59-9EB9D1A5B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73" y="415637"/>
            <a:ext cx="9608423" cy="401504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36DAA38-58FC-4B41-A38A-F8E22562AE32}"/>
              </a:ext>
            </a:extLst>
          </p:cNvPr>
          <p:cNvSpPr txBox="1"/>
          <p:nvPr/>
        </p:nvSpPr>
        <p:spPr>
          <a:xfrm>
            <a:off x="1332950" y="4879571"/>
            <a:ext cx="7727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/>
              <a:t>Grazie dell’attenzione</a:t>
            </a:r>
          </a:p>
        </p:txBody>
      </p:sp>
    </p:spTree>
    <p:extLst>
      <p:ext uri="{BB962C8B-B14F-4D97-AF65-F5344CB8AC3E}">
        <p14:creationId xmlns:p14="http://schemas.microsoft.com/office/powerpoint/2010/main" val="2769032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A7667B-B4C6-4B16-94D7-2DBEB40BD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395" y="4800586"/>
            <a:ext cx="10208029" cy="1537285"/>
          </a:xfrm>
        </p:spPr>
        <p:txBody>
          <a:bodyPr>
            <a:normAutofit/>
          </a:bodyPr>
          <a:lstStyle/>
          <a:p>
            <a:pPr algn="ctr"/>
            <a:r>
              <a:rPr lang="it-IT" sz="3100" b="1" dirty="0">
                <a:solidFill>
                  <a:schemeClr val="bg1"/>
                </a:solidFill>
              </a:rPr>
              <a:t>Per avere qualche speranza di essere noi stessi </a:t>
            </a:r>
            <a:br>
              <a:rPr lang="it-IT" sz="3100" b="1" dirty="0">
                <a:solidFill>
                  <a:schemeClr val="bg1"/>
                </a:solidFill>
              </a:rPr>
            </a:br>
            <a:r>
              <a:rPr lang="it-IT" sz="3100" b="1" dirty="0">
                <a:solidFill>
                  <a:schemeClr val="bg1"/>
                </a:solidFill>
              </a:rPr>
              <a:t>dobbiamo avere molti luoghi dentro di noi</a:t>
            </a:r>
            <a:r>
              <a:rPr lang="it-IT" b="1" dirty="0"/>
              <a:t/>
            </a:r>
            <a:br>
              <a:rPr lang="it-IT" b="1" dirty="0"/>
            </a:br>
            <a:r>
              <a:rPr lang="it-IT" b="1" dirty="0"/>
              <a:t>J.B. </a:t>
            </a:r>
            <a:r>
              <a:rPr lang="it-IT" b="1" smtClean="0"/>
              <a:t>Pontalis</a:t>
            </a:r>
            <a:endParaRPr lang="it-IT" b="1" dirty="0"/>
          </a:p>
        </p:txBody>
      </p:sp>
      <p:sp>
        <p:nvSpPr>
          <p:cNvPr id="9" name="AutoShape 10" descr="La-cultura-del-muro-a-secco">
            <a:extLst>
              <a:ext uri="{FF2B5EF4-FFF2-40B4-BE49-F238E27FC236}">
                <a16:creationId xmlns:a16="http://schemas.microsoft.com/office/drawing/2014/main" id="{CF50FFCB-9C0C-4AB7-B131-E88ECBAF50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12" descr="La-cultura-del-muro-a-secco">
            <a:extLst>
              <a:ext uri="{FF2B5EF4-FFF2-40B4-BE49-F238E27FC236}">
                <a16:creationId xmlns:a16="http://schemas.microsoft.com/office/drawing/2014/main" id="{E5F35878-00B3-45E9-9623-96E6844EDE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CE02AF4-231C-4532-AE9C-2EFE8498F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263" y="824929"/>
            <a:ext cx="5473657" cy="35510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9152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228FED-DC49-413B-87C3-1D49CB1CB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3092335"/>
            <a:ext cx="8946541" cy="3604788"/>
          </a:xfrm>
        </p:spPr>
        <p:txBody>
          <a:bodyPr>
            <a:normAutofit/>
          </a:bodyPr>
          <a:lstStyle/>
          <a:p>
            <a:r>
              <a:rPr lang="it-IT" sz="2800" dirty="0"/>
              <a:t>Le persone costruiscono delle </a:t>
            </a:r>
            <a:r>
              <a:rPr lang="it-IT" sz="2800" b="1" dirty="0"/>
              <a:t>rappresentazioni mentali </a:t>
            </a:r>
            <a:r>
              <a:rPr lang="it-IT" sz="2800" dirty="0"/>
              <a:t>attraverso la ricostruzione interna di stimoli provenienti dall’ambiente esterno</a:t>
            </a:r>
          </a:p>
          <a:p>
            <a:r>
              <a:rPr lang="it-IT" sz="2800" dirty="0"/>
              <a:t>Gli stimoli sono convertiti in immagini, simboli e significati che entrano a far parte dei nostri </a:t>
            </a:r>
            <a:r>
              <a:rPr lang="it-IT" sz="2800" b="1" dirty="0"/>
              <a:t>contenuti psichici </a:t>
            </a:r>
          </a:p>
          <a:p>
            <a:r>
              <a:rPr lang="it-IT" sz="2800" dirty="0"/>
              <a:t>Il cervello organizza questi contenuti in </a:t>
            </a:r>
            <a:r>
              <a:rPr lang="it-IT" sz="2800" b="1" dirty="0"/>
              <a:t>schemi</a:t>
            </a:r>
          </a:p>
        </p:txBody>
      </p:sp>
      <p:pic>
        <p:nvPicPr>
          <p:cNvPr id="2056" name="Picture 8" descr="Rappresentazioni mentali: mediazione tra noi e il mondo esterno | Lega Nerd">
            <a:extLst>
              <a:ext uri="{FF2B5EF4-FFF2-40B4-BE49-F238E27FC236}">
                <a16:creationId xmlns:a16="http://schemas.microsoft.com/office/drawing/2014/main" id="{02240E15-171E-4BAE-AD39-83B040B9F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391" y="111001"/>
            <a:ext cx="5205057" cy="291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683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9DEAFF-F82B-4DB0-94D6-2B45C6E4E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07818"/>
            <a:ext cx="9404723" cy="1205346"/>
          </a:xfrm>
        </p:spPr>
        <p:txBody>
          <a:bodyPr/>
          <a:lstStyle/>
          <a:p>
            <a:r>
              <a:rPr lang="it-IT" dirty="0"/>
              <a:t>	Gli schemi hanno 4 componenti</a:t>
            </a: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D6A1BCC4-46A9-438B-8898-CF2159D853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2276378"/>
              </p:ext>
            </p:extLst>
          </p:nvPr>
        </p:nvGraphicFramePr>
        <p:xfrm>
          <a:off x="324195" y="1080655"/>
          <a:ext cx="8412481" cy="5569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DE4469-8156-480E-A221-2F7B42CD7889}"/>
              </a:ext>
            </a:extLst>
          </p:cNvPr>
          <p:cNvSpPr txBox="1"/>
          <p:nvPr/>
        </p:nvSpPr>
        <p:spPr>
          <a:xfrm flipH="1">
            <a:off x="6741621" y="5935286"/>
            <a:ext cx="5158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	Mainardi, Peron, </a:t>
            </a:r>
            <a:r>
              <a:rPr lang="it-IT" sz="2800" dirty="0" err="1"/>
              <a:t>Folkero</a:t>
            </a:r>
            <a:r>
              <a:rPr lang="it-IT" sz="2800" dirty="0"/>
              <a:t> 1994</a:t>
            </a:r>
          </a:p>
        </p:txBody>
      </p:sp>
      <p:pic>
        <p:nvPicPr>
          <p:cNvPr id="3074" name="Picture 2" descr="DARÌ RISTORANTE &amp; ENOTECA, Verona - Menu, Prezzo, Ristorante Recensioni &amp;  Prenotazioni - Tripadvisor">
            <a:extLst>
              <a:ext uri="{FF2B5EF4-FFF2-40B4-BE49-F238E27FC236}">
                <a16:creationId xmlns:a16="http://schemas.microsoft.com/office/drawing/2014/main" id="{416B8A8B-CFEF-4EC3-805B-79CF07B02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80" y="2922738"/>
            <a:ext cx="4239015" cy="282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944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425B10-60A3-4F07-BB02-0410E610C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/>
              <a:t>Tutte queste componenti  rendono un luogo (place) </a:t>
            </a:r>
            <a:r>
              <a:rPr lang="it-IT" sz="2800" dirty="0" err="1"/>
              <a:t>un’UNITà</a:t>
            </a:r>
            <a:r>
              <a:rPr lang="it-IT" sz="2800" dirty="0"/>
              <a:t> AMBIENTALE DOTATA DI SIGNIFICATO DI CUI GLI INDIVIDUI COSTITUISCONO </a:t>
            </a:r>
            <a:r>
              <a:rPr lang="it-IT" sz="2800" dirty="0" err="1"/>
              <a:t>L’</a:t>
            </a:r>
            <a:r>
              <a:rPr lang="it-IT" sz="2800" b="1" dirty="0" err="1"/>
              <a:t>IDENTITà</a:t>
            </a:r>
            <a:r>
              <a:rPr lang="it-IT" sz="2800" b="1" dirty="0"/>
              <a:t> </a:t>
            </a:r>
            <a:r>
              <a:rPr lang="it-IT" sz="2800" dirty="0"/>
              <a:t>(Canter, 1977)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BE2FB8-3634-4374-878F-4DB8636B3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823" y="2052918"/>
            <a:ext cx="6159730" cy="45972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Il rapporto tra individuo e ambiente diventa «psicologico» fin dai primi periodi di vita: </a:t>
            </a:r>
            <a:r>
              <a:rPr lang="it-IT" b="1" dirty="0"/>
              <a:t>il bambino </a:t>
            </a:r>
            <a:r>
              <a:rPr lang="it-IT" dirty="0"/>
              <a:t>utilizza quello che lo circonda (cose e spazio) per creare schemi sensoriali e percettivi, motori, linguistici e di memoria, motivazionali e affettivi</a:t>
            </a:r>
          </a:p>
          <a:p>
            <a:pPr marL="0" indent="0">
              <a:buNone/>
            </a:pPr>
            <a:r>
              <a:rPr lang="it-IT" b="1" dirty="0"/>
              <a:t>Gli adolescenti </a:t>
            </a:r>
            <a:r>
              <a:rPr lang="it-IT" dirty="0"/>
              <a:t>traggono dagli spazi urbani elementi per descriversi</a:t>
            </a:r>
          </a:p>
          <a:p>
            <a:pPr marL="0" indent="0">
              <a:buNone/>
            </a:pPr>
            <a:r>
              <a:rPr lang="it-IT" dirty="0"/>
              <a:t>In </a:t>
            </a:r>
            <a:r>
              <a:rPr lang="it-IT" b="1" dirty="0"/>
              <a:t>età adulta </a:t>
            </a:r>
            <a:r>
              <a:rPr lang="it-IT" dirty="0"/>
              <a:t>la dimensione dell’abitare diventa focale</a:t>
            </a:r>
          </a:p>
          <a:p>
            <a:pPr marL="0" indent="0">
              <a:buNone/>
            </a:pPr>
            <a:r>
              <a:rPr lang="it-IT" dirty="0"/>
              <a:t>Per </a:t>
            </a:r>
            <a:r>
              <a:rPr lang="it-IT" b="1" dirty="0"/>
              <a:t>l’anziano </a:t>
            </a:r>
            <a:r>
              <a:rPr lang="it-IT" dirty="0"/>
              <a:t>l’adattamento all’ambiente e il benessere abitativo dipendono dalla residua vitalità quanto dall’investimento affettivo legato al ricordo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CBD7F4A-80BB-46CE-81AB-49D2776F0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139" y="2748146"/>
            <a:ext cx="4880691" cy="320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0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D07685-27A5-4254-8A32-ACA005FCB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NB: La perdita di uno schema socio-spaziale importante come quello della casa può determinare gravi conseguenze dal punto di vista psicologico…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D1721D-5864-4FA8-9760-A8EF62117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A41F907-A580-44CE-9C1A-D5914F366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89" y="2154814"/>
            <a:ext cx="3636051" cy="241962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31426C3-1F54-41A8-BF25-402A21700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653" y="2239929"/>
            <a:ext cx="5944833" cy="420814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5A26F50-2659-44EA-B114-6D41F9C1B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089" y="4676337"/>
            <a:ext cx="3507674" cy="196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01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010F0D-D0FB-4A45-95DD-EE02E5621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Componente cognitiva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EE668F-90CC-4CE8-A2FE-55C057E7C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146" y="1296786"/>
            <a:ext cx="9301708" cy="4951614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/>
              <a:t>La molteplicità dei dati che arrivano dall’ambiente comporta da parte del cervello operazioni di decodifica e interpretazione che coinvolgono diverse funzioni cognitive: attenzione, percezione, apprendimento, memoria, immaginazione e linguaggio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2BF5BB7-9F99-4251-AA90-6C3A369BA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92" y="3144430"/>
            <a:ext cx="4369870" cy="336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91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5837F8-4175-41AB-A541-221F407D8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Ci sono caratteristiche ambientali che fungono da «</a:t>
            </a:r>
            <a:r>
              <a:rPr lang="it-IT" sz="3200" dirty="0" err="1"/>
              <a:t>predittori</a:t>
            </a:r>
            <a:r>
              <a:rPr lang="it-IT" sz="3200" dirty="0"/>
              <a:t> di preferenza» </a:t>
            </a:r>
            <a:br>
              <a:rPr lang="it-IT" sz="3200" dirty="0"/>
            </a:br>
            <a:r>
              <a:rPr lang="it-IT" sz="3200" dirty="0"/>
              <a:t>(Kaplan, Kaplan e Brown, 1989)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B26FB86B-17C7-48FD-9BF7-80A58BCF61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08869"/>
              </p:ext>
            </p:extLst>
          </p:nvPr>
        </p:nvGraphicFramePr>
        <p:xfrm>
          <a:off x="645740" y="2061556"/>
          <a:ext cx="10534878" cy="4186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7695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3223D0-2A44-4B7D-A5E7-FF418DE41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Mappe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B8050A-770E-4095-9A64-DCC825131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80160"/>
            <a:ext cx="8946541" cy="4968239"/>
          </a:xfrm>
        </p:spPr>
        <p:txBody>
          <a:bodyPr/>
          <a:lstStyle/>
          <a:p>
            <a:r>
              <a:rPr lang="it-IT" dirty="0"/>
              <a:t>Le persone di costruiscono mappe cognitive (o in una prospettiva dall’alto (survey) o dall’interno di un percorso (</a:t>
            </a:r>
            <a:r>
              <a:rPr lang="it-IT" dirty="0" err="1"/>
              <a:t>route</a:t>
            </a:r>
            <a:r>
              <a:rPr lang="it-IT" dirty="0"/>
              <a:t>), non solo per muoversi e orientarsi, ma anche per costruire teorie personali sul contesto in cui abitano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FAEF924-5360-4E94-98C9-DA6D73BB4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37" y="2599602"/>
            <a:ext cx="6048326" cy="392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351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Verde gia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</TotalTime>
  <Words>906</Words>
  <Application>Microsoft Office PowerPoint</Application>
  <PresentationFormat>Widescreen</PresentationFormat>
  <Paragraphs>83</Paragraphs>
  <Slides>18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Calibri</vt:lpstr>
      <vt:lpstr>Candara</vt:lpstr>
      <vt:lpstr>Wingdings 3</vt:lpstr>
      <vt:lpstr>Ione</vt:lpstr>
      <vt:lpstr>La psicologia ambientale</vt:lpstr>
      <vt:lpstr>Per avere qualche speranza di essere noi stessi  dobbiamo avere molti luoghi dentro di noi J.B. Pontalis</vt:lpstr>
      <vt:lpstr>Presentazione standard di PowerPoint</vt:lpstr>
      <vt:lpstr> Gli schemi hanno 4 componenti</vt:lpstr>
      <vt:lpstr>Tutte queste componenti  rendono un luogo (place) un’UNITà AMBIENTALE DOTATA DI SIGNIFICATO DI CUI GLI INDIVIDUI COSTITUISCONO L’IDENTITà (Canter, 1977) </vt:lpstr>
      <vt:lpstr>NB: La perdita di uno schema socio-spaziale importante come quello della casa può determinare gravi conseguenze dal punto di vista psicologico… </vt:lpstr>
      <vt:lpstr>Componente cognitiva</vt:lpstr>
      <vt:lpstr>Ci sono caratteristiche ambientali che fungono da «predittori di preferenza»  (Kaplan, Kaplan e Brown, 1989)</vt:lpstr>
      <vt:lpstr>Mappe</vt:lpstr>
      <vt:lpstr>Componente emotiva</vt:lpstr>
      <vt:lpstr>Componente comportamentale</vt:lpstr>
      <vt:lpstr>La psicologia ambientale</vt:lpstr>
      <vt:lpstr>C=f(PxA) Kurt Lewin (1951)</vt:lpstr>
      <vt:lpstr>Gli ambienti di cura</vt:lpstr>
      <vt:lpstr>Tema dell’abitare</vt:lpstr>
      <vt:lpstr>Tema del rispetto dell’ambiente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psicologia ambientale</dc:title>
  <dc:creator>Guasco Stefania</dc:creator>
  <cp:lastModifiedBy>ospite</cp:lastModifiedBy>
  <cp:revision>51</cp:revision>
  <dcterms:created xsi:type="dcterms:W3CDTF">2024-03-11T13:40:54Z</dcterms:created>
  <dcterms:modified xsi:type="dcterms:W3CDTF">2024-03-19T11:03:54Z</dcterms:modified>
</cp:coreProperties>
</file>